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6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8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9.xml" ContentType="application/vnd.openxmlformats-officedocument.theme+xml"/>
  <Override PartName="/ppt/slideLayouts/slideLayout73.xml" ContentType="application/vnd.openxmlformats-officedocument.presentationml.slideLayout+xml"/>
  <Override PartName="/ppt/theme/theme10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5" r:id="rId1"/>
    <p:sldMasterId id="2147483936" r:id="rId2"/>
    <p:sldMasterId id="2147483937" r:id="rId3"/>
    <p:sldMasterId id="2147483968" r:id="rId4"/>
    <p:sldMasterId id="2147483987" r:id="rId5"/>
    <p:sldMasterId id="2147483938" r:id="rId6"/>
    <p:sldMasterId id="2147483969" r:id="rId7"/>
    <p:sldMasterId id="2147483977" r:id="rId8"/>
    <p:sldMasterId id="2147483979" r:id="rId9"/>
    <p:sldMasterId id="2147483981" r:id="rId10"/>
    <p:sldMasterId id="2147483978" r:id="rId11"/>
  </p:sldMasterIdLst>
  <p:notesMasterIdLst>
    <p:notesMasterId r:id="rId25"/>
  </p:notesMasterIdLst>
  <p:handoutMasterIdLst>
    <p:handoutMasterId r:id="rId26"/>
  </p:handoutMasterIdLst>
  <p:sldIdLst>
    <p:sldId id="351" r:id="rId12"/>
    <p:sldId id="431" r:id="rId13"/>
    <p:sldId id="432" r:id="rId14"/>
    <p:sldId id="433" r:id="rId15"/>
    <p:sldId id="434" r:id="rId16"/>
    <p:sldId id="322" r:id="rId17"/>
    <p:sldId id="323" r:id="rId18"/>
    <p:sldId id="435" r:id="rId19"/>
    <p:sldId id="385" r:id="rId20"/>
    <p:sldId id="436" r:id="rId21"/>
    <p:sldId id="437" r:id="rId22"/>
    <p:sldId id="438" r:id="rId23"/>
    <p:sldId id="259" r:id="rId2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pos="40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009A8B"/>
    <a:srgbClr val="CCCDD1"/>
    <a:srgbClr val="E7E8EA"/>
    <a:srgbClr val="343433"/>
    <a:srgbClr val="D2D0CE"/>
    <a:srgbClr val="9B9A9A"/>
    <a:srgbClr val="0D1F2C"/>
    <a:srgbClr val="3175A6"/>
    <a:srgbClr val="1131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5005" autoAdjust="0"/>
    <p:restoredTop sz="98301" autoAdjust="0"/>
  </p:normalViewPr>
  <p:slideViewPr>
    <p:cSldViewPr snapToGrid="0">
      <p:cViewPr varScale="1">
        <p:scale>
          <a:sx n="103" d="100"/>
          <a:sy n="103" d="100"/>
        </p:scale>
        <p:origin x="114" y="360"/>
      </p:cViewPr>
      <p:guideLst>
        <p:guide orient="horz" pos="2160"/>
        <p:guide pos="3840"/>
        <p:guide orient="horz" pos="1152"/>
        <p:guide pos="4091"/>
      </p:guideLst>
    </p:cSldViewPr>
  </p:slideViewPr>
  <p:outlineViewPr>
    <p:cViewPr>
      <p:scale>
        <a:sx n="33" d="100"/>
        <a:sy n="33" d="100"/>
      </p:scale>
      <p:origin x="0" y="3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912"/>
    </p:cViewPr>
  </p:sorterViewPr>
  <p:notesViewPr>
    <p:cSldViewPr snapToGrid="0">
      <p:cViewPr varScale="1">
        <p:scale>
          <a:sx n="83" d="100"/>
          <a:sy n="83" d="100"/>
        </p:scale>
        <p:origin x="385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1A0A9D-945B-42E7-94F5-116747CED579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BDD76F-BA6D-4690-B6B7-B5A6D8DB7A9A}">
      <dgm:prSet phldrT="[Text]"/>
      <dgm:spPr/>
      <dgm:t>
        <a:bodyPr/>
        <a:lstStyle/>
        <a:p>
          <a:r>
            <a:rPr lang="en-US" dirty="0"/>
            <a:t>Input</a:t>
          </a:r>
        </a:p>
      </dgm:t>
    </dgm:pt>
    <dgm:pt modelId="{E42CEAD9-6E7A-4235-A1E5-34559F01DF61}" type="parTrans" cxnId="{A52D59EA-DF78-49BA-8892-FECCBE5B8BDA}">
      <dgm:prSet/>
      <dgm:spPr/>
      <dgm:t>
        <a:bodyPr/>
        <a:lstStyle/>
        <a:p>
          <a:endParaRPr lang="en-US"/>
        </a:p>
      </dgm:t>
    </dgm:pt>
    <dgm:pt modelId="{D63737EB-F374-44D2-A187-DDBE32369FFD}" type="sibTrans" cxnId="{A52D59EA-DF78-49BA-8892-FECCBE5B8BDA}">
      <dgm:prSet/>
      <dgm:spPr/>
      <dgm:t>
        <a:bodyPr/>
        <a:lstStyle/>
        <a:p>
          <a:endParaRPr lang="en-US"/>
        </a:p>
      </dgm:t>
    </dgm:pt>
    <dgm:pt modelId="{279F304D-0AE0-4103-95F6-0BDCDA43BFD9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7459968E-5F2B-42FF-8D0E-228D5B392B35}" type="parTrans" cxnId="{F975150C-7D0C-4FF0-84DD-1F3C753DAEC7}">
      <dgm:prSet/>
      <dgm:spPr/>
      <dgm:t>
        <a:bodyPr/>
        <a:lstStyle/>
        <a:p>
          <a:endParaRPr lang="en-US"/>
        </a:p>
      </dgm:t>
    </dgm:pt>
    <dgm:pt modelId="{FF2ED25E-382A-4323-9BE4-62966B6AAF85}" type="sibTrans" cxnId="{F975150C-7D0C-4FF0-84DD-1F3C753DAEC7}">
      <dgm:prSet/>
      <dgm:spPr/>
      <dgm:t>
        <a:bodyPr/>
        <a:lstStyle/>
        <a:p>
          <a:endParaRPr lang="en-US"/>
        </a:p>
      </dgm:t>
    </dgm:pt>
    <dgm:pt modelId="{30911252-0283-4697-A083-707305D68D38}">
      <dgm:prSet phldrT="[Text]"/>
      <dgm:spPr/>
      <dgm:t>
        <a:bodyPr/>
        <a:lstStyle/>
        <a:p>
          <a:r>
            <a:rPr lang="en-US" dirty="0"/>
            <a:t>Variables</a:t>
          </a:r>
        </a:p>
      </dgm:t>
    </dgm:pt>
    <dgm:pt modelId="{A73EADF9-73DD-4D3D-9B28-9161A51EB957}" type="parTrans" cxnId="{2922982A-3221-4280-9006-39B0F72A1274}">
      <dgm:prSet/>
      <dgm:spPr/>
      <dgm:t>
        <a:bodyPr/>
        <a:lstStyle/>
        <a:p>
          <a:endParaRPr lang="en-US"/>
        </a:p>
      </dgm:t>
    </dgm:pt>
    <dgm:pt modelId="{21E06FCE-7306-492B-97E5-32184F531F28}" type="sibTrans" cxnId="{2922982A-3221-4280-9006-39B0F72A1274}">
      <dgm:prSet/>
      <dgm:spPr/>
      <dgm:t>
        <a:bodyPr/>
        <a:lstStyle/>
        <a:p>
          <a:endParaRPr lang="en-US"/>
        </a:p>
      </dgm:t>
    </dgm:pt>
    <dgm:pt modelId="{B2FFA750-7099-4B08-862D-B4D3CD3B90B2}">
      <dgm:prSet phldrT="[Text]"/>
      <dgm:spPr/>
      <dgm:t>
        <a:bodyPr/>
        <a:lstStyle/>
        <a:p>
          <a:r>
            <a:rPr lang="en-US" dirty="0"/>
            <a:t>Processing</a:t>
          </a:r>
        </a:p>
      </dgm:t>
    </dgm:pt>
    <dgm:pt modelId="{158A2F0F-B4E0-494E-ACAC-76D5F59D6005}" type="parTrans" cxnId="{AD449878-6082-494D-BEB4-1F645087A7FC}">
      <dgm:prSet/>
      <dgm:spPr/>
      <dgm:t>
        <a:bodyPr/>
        <a:lstStyle/>
        <a:p>
          <a:endParaRPr lang="en-US"/>
        </a:p>
      </dgm:t>
    </dgm:pt>
    <dgm:pt modelId="{84269875-EFD0-40FE-A6D2-E32E3D9C7CCC}" type="sibTrans" cxnId="{AD449878-6082-494D-BEB4-1F645087A7FC}">
      <dgm:prSet/>
      <dgm:spPr/>
      <dgm:t>
        <a:bodyPr/>
        <a:lstStyle/>
        <a:p>
          <a:endParaRPr lang="en-US"/>
        </a:p>
      </dgm:t>
    </dgm:pt>
    <dgm:pt modelId="{0030EAA8-FBDF-4B6C-AFE6-949B004DD5B0}">
      <dgm:prSet phldrT="[Text]"/>
      <dgm:spPr/>
      <dgm:t>
        <a:bodyPr/>
        <a:lstStyle/>
        <a:p>
          <a:r>
            <a:rPr lang="en-US" dirty="0"/>
            <a:t>Algorithms</a:t>
          </a:r>
        </a:p>
      </dgm:t>
    </dgm:pt>
    <dgm:pt modelId="{B46FB61D-8233-46A1-8F70-28C0C448B5E3}" type="parTrans" cxnId="{68DFEEE6-ABEE-44A8-9B5E-806577907A8C}">
      <dgm:prSet/>
      <dgm:spPr/>
      <dgm:t>
        <a:bodyPr/>
        <a:lstStyle/>
        <a:p>
          <a:endParaRPr lang="en-US"/>
        </a:p>
      </dgm:t>
    </dgm:pt>
    <dgm:pt modelId="{EEEFD8EA-C43C-43B0-B2B0-689F7D74F47C}" type="sibTrans" cxnId="{68DFEEE6-ABEE-44A8-9B5E-806577907A8C}">
      <dgm:prSet/>
      <dgm:spPr/>
      <dgm:t>
        <a:bodyPr/>
        <a:lstStyle/>
        <a:p>
          <a:endParaRPr lang="en-US"/>
        </a:p>
      </dgm:t>
    </dgm:pt>
    <dgm:pt modelId="{E8453ABF-EAA2-4A1D-ACF0-585406A2300B}">
      <dgm:prSet phldrT="[Text]"/>
      <dgm:spPr/>
      <dgm:t>
        <a:bodyPr/>
        <a:lstStyle/>
        <a:p>
          <a:r>
            <a:rPr lang="en-US" dirty="0"/>
            <a:t>Processes</a:t>
          </a:r>
        </a:p>
      </dgm:t>
    </dgm:pt>
    <dgm:pt modelId="{1A3C7BA8-AA1D-4CA7-B2E3-2DA26DB48FFF}" type="parTrans" cxnId="{B6312563-82B2-4EA0-A10E-261F6B5B8B83}">
      <dgm:prSet/>
      <dgm:spPr/>
      <dgm:t>
        <a:bodyPr/>
        <a:lstStyle/>
        <a:p>
          <a:endParaRPr lang="en-US"/>
        </a:p>
      </dgm:t>
    </dgm:pt>
    <dgm:pt modelId="{D1660177-CA92-4CCD-8ACF-5DE07E3C5C22}" type="sibTrans" cxnId="{B6312563-82B2-4EA0-A10E-261F6B5B8B83}">
      <dgm:prSet/>
      <dgm:spPr/>
      <dgm:t>
        <a:bodyPr/>
        <a:lstStyle/>
        <a:p>
          <a:endParaRPr lang="en-US"/>
        </a:p>
      </dgm:t>
    </dgm:pt>
    <dgm:pt modelId="{7C6DB219-2983-479B-9193-FF22DCDA4A33}">
      <dgm:prSet phldrT="[Text]"/>
      <dgm:spPr/>
      <dgm:t>
        <a:bodyPr/>
        <a:lstStyle/>
        <a:p>
          <a:r>
            <a:rPr lang="en-US" dirty="0"/>
            <a:t>Output</a:t>
          </a:r>
        </a:p>
      </dgm:t>
    </dgm:pt>
    <dgm:pt modelId="{4C9FFD67-A89F-4DAA-8C21-2C07302DD1B0}" type="parTrans" cxnId="{8CE3A545-F950-468E-B380-C347A5A3AD50}">
      <dgm:prSet/>
      <dgm:spPr/>
      <dgm:t>
        <a:bodyPr/>
        <a:lstStyle/>
        <a:p>
          <a:endParaRPr lang="en-US"/>
        </a:p>
      </dgm:t>
    </dgm:pt>
    <dgm:pt modelId="{B2F14635-1F6C-4CBF-9B9B-9E618F5BEA8C}" type="sibTrans" cxnId="{8CE3A545-F950-468E-B380-C347A5A3AD50}">
      <dgm:prSet/>
      <dgm:spPr/>
      <dgm:t>
        <a:bodyPr/>
        <a:lstStyle/>
        <a:p>
          <a:endParaRPr lang="en-US"/>
        </a:p>
      </dgm:t>
    </dgm:pt>
    <dgm:pt modelId="{C9AECAED-9D2F-4EC6-AD87-64EFEF241314}">
      <dgm:prSet phldrT="[Text]"/>
      <dgm:spPr/>
      <dgm:t>
        <a:bodyPr/>
        <a:lstStyle/>
        <a:p>
          <a:r>
            <a:rPr lang="en-US" dirty="0"/>
            <a:t>Processed data</a:t>
          </a:r>
        </a:p>
      </dgm:t>
    </dgm:pt>
    <dgm:pt modelId="{FA391894-62A5-4638-9F33-8AB849DE524A}" type="parTrans" cxnId="{17516211-1CBF-45B2-AF41-1947842FCB4F}">
      <dgm:prSet/>
      <dgm:spPr/>
      <dgm:t>
        <a:bodyPr/>
        <a:lstStyle/>
        <a:p>
          <a:endParaRPr lang="en-US"/>
        </a:p>
      </dgm:t>
    </dgm:pt>
    <dgm:pt modelId="{F474A7DE-35E8-4187-A89F-6E77C9B0DAD6}" type="sibTrans" cxnId="{17516211-1CBF-45B2-AF41-1947842FCB4F}">
      <dgm:prSet/>
      <dgm:spPr/>
      <dgm:t>
        <a:bodyPr/>
        <a:lstStyle/>
        <a:p>
          <a:endParaRPr lang="en-US"/>
        </a:p>
      </dgm:t>
    </dgm:pt>
    <dgm:pt modelId="{F3D59A98-797A-4F7C-92B8-5E438E14D427}" type="pres">
      <dgm:prSet presAssocID="{541A0A9D-945B-42E7-94F5-116747CED579}" presName="linearFlow" presStyleCnt="0">
        <dgm:presLayoutVars>
          <dgm:dir/>
          <dgm:animLvl val="lvl"/>
          <dgm:resizeHandles val="exact"/>
        </dgm:presLayoutVars>
      </dgm:prSet>
      <dgm:spPr/>
    </dgm:pt>
    <dgm:pt modelId="{3C377212-4E32-4226-952D-7CE4A94C66EC}" type="pres">
      <dgm:prSet presAssocID="{6BBDD76F-BA6D-4690-B6B7-B5A6D8DB7A9A}" presName="composite" presStyleCnt="0"/>
      <dgm:spPr/>
    </dgm:pt>
    <dgm:pt modelId="{99CCE16A-2A39-4A8B-86BA-BC1BD477CC9E}" type="pres">
      <dgm:prSet presAssocID="{6BBDD76F-BA6D-4690-B6B7-B5A6D8DB7A9A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42BE544-0F7F-4A80-A023-7DE89A5690DD}" type="pres">
      <dgm:prSet presAssocID="{6BBDD76F-BA6D-4690-B6B7-B5A6D8DB7A9A}" presName="descendantText" presStyleLbl="alignAcc1" presStyleIdx="0" presStyleCnt="3">
        <dgm:presLayoutVars>
          <dgm:bulletEnabled val="1"/>
        </dgm:presLayoutVars>
      </dgm:prSet>
      <dgm:spPr/>
    </dgm:pt>
    <dgm:pt modelId="{BAE5F97D-8472-4C1C-8E2B-AA9B338B3F80}" type="pres">
      <dgm:prSet presAssocID="{D63737EB-F374-44D2-A187-DDBE32369FFD}" presName="sp" presStyleCnt="0"/>
      <dgm:spPr/>
    </dgm:pt>
    <dgm:pt modelId="{C5DF0D2D-2606-47AA-AD75-53DE13A7CA5D}" type="pres">
      <dgm:prSet presAssocID="{B2FFA750-7099-4B08-862D-B4D3CD3B90B2}" presName="composite" presStyleCnt="0"/>
      <dgm:spPr/>
    </dgm:pt>
    <dgm:pt modelId="{1DE2E638-1ED4-4371-BBCE-A45603BCEA7F}" type="pres">
      <dgm:prSet presAssocID="{B2FFA750-7099-4B08-862D-B4D3CD3B90B2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5B57B39D-9856-47A2-BC35-BF4A32272509}" type="pres">
      <dgm:prSet presAssocID="{B2FFA750-7099-4B08-862D-B4D3CD3B90B2}" presName="descendantText" presStyleLbl="alignAcc1" presStyleIdx="1" presStyleCnt="3">
        <dgm:presLayoutVars>
          <dgm:bulletEnabled val="1"/>
        </dgm:presLayoutVars>
      </dgm:prSet>
      <dgm:spPr/>
    </dgm:pt>
    <dgm:pt modelId="{92B74C4A-CD08-420A-AB20-24BE93C62142}" type="pres">
      <dgm:prSet presAssocID="{84269875-EFD0-40FE-A6D2-E32E3D9C7CCC}" presName="sp" presStyleCnt="0"/>
      <dgm:spPr/>
    </dgm:pt>
    <dgm:pt modelId="{C1892EB8-960C-462D-8241-2DCA98183D8A}" type="pres">
      <dgm:prSet presAssocID="{7C6DB219-2983-479B-9193-FF22DCDA4A33}" presName="composite" presStyleCnt="0"/>
      <dgm:spPr/>
    </dgm:pt>
    <dgm:pt modelId="{52AB69F6-F80A-4FBE-9675-2B86A3BE37CB}" type="pres">
      <dgm:prSet presAssocID="{7C6DB219-2983-479B-9193-FF22DCDA4A3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47DFDDC0-A0FC-43D0-BD76-2DA4A98878CB}" type="pres">
      <dgm:prSet presAssocID="{7C6DB219-2983-479B-9193-FF22DCDA4A33}" presName="descendantText" presStyleLbl="alignAcc1" presStyleIdx="2" presStyleCnt="3" custLinFactNeighborX="349" custLinFactNeighborY="-3195">
        <dgm:presLayoutVars>
          <dgm:bulletEnabled val="1"/>
        </dgm:presLayoutVars>
      </dgm:prSet>
      <dgm:spPr/>
    </dgm:pt>
  </dgm:ptLst>
  <dgm:cxnLst>
    <dgm:cxn modelId="{F975150C-7D0C-4FF0-84DD-1F3C753DAEC7}" srcId="{6BBDD76F-BA6D-4690-B6B7-B5A6D8DB7A9A}" destId="{279F304D-0AE0-4103-95F6-0BDCDA43BFD9}" srcOrd="0" destOrd="0" parTransId="{7459968E-5F2B-42FF-8D0E-228D5B392B35}" sibTransId="{FF2ED25E-382A-4323-9BE4-62966B6AAF85}"/>
    <dgm:cxn modelId="{17516211-1CBF-45B2-AF41-1947842FCB4F}" srcId="{7C6DB219-2983-479B-9193-FF22DCDA4A33}" destId="{C9AECAED-9D2F-4EC6-AD87-64EFEF241314}" srcOrd="0" destOrd="0" parTransId="{FA391894-62A5-4638-9F33-8AB849DE524A}" sibTransId="{F474A7DE-35E8-4187-A89F-6E77C9B0DAD6}"/>
    <dgm:cxn modelId="{BC1E751B-04E0-47E1-8F7F-54CDD019441D}" type="presOf" srcId="{30911252-0283-4697-A083-707305D68D38}" destId="{042BE544-0F7F-4A80-A023-7DE89A5690DD}" srcOrd="0" destOrd="1" presId="urn:microsoft.com/office/officeart/2005/8/layout/chevron2"/>
    <dgm:cxn modelId="{9047001F-5F48-4309-99F0-629EECC51C2D}" type="presOf" srcId="{279F304D-0AE0-4103-95F6-0BDCDA43BFD9}" destId="{042BE544-0F7F-4A80-A023-7DE89A5690DD}" srcOrd="0" destOrd="0" presId="urn:microsoft.com/office/officeart/2005/8/layout/chevron2"/>
    <dgm:cxn modelId="{39FD3823-7590-4849-A91C-ECF0FF51E327}" type="presOf" srcId="{0030EAA8-FBDF-4B6C-AFE6-949B004DD5B0}" destId="{5B57B39D-9856-47A2-BC35-BF4A32272509}" srcOrd="0" destOrd="0" presId="urn:microsoft.com/office/officeart/2005/8/layout/chevron2"/>
    <dgm:cxn modelId="{2922982A-3221-4280-9006-39B0F72A1274}" srcId="{6BBDD76F-BA6D-4690-B6B7-B5A6D8DB7A9A}" destId="{30911252-0283-4697-A083-707305D68D38}" srcOrd="1" destOrd="0" parTransId="{A73EADF9-73DD-4D3D-9B28-9161A51EB957}" sibTransId="{21E06FCE-7306-492B-97E5-32184F531F28}"/>
    <dgm:cxn modelId="{B6312563-82B2-4EA0-A10E-261F6B5B8B83}" srcId="{B2FFA750-7099-4B08-862D-B4D3CD3B90B2}" destId="{E8453ABF-EAA2-4A1D-ACF0-585406A2300B}" srcOrd="1" destOrd="0" parTransId="{1A3C7BA8-AA1D-4CA7-B2E3-2DA26DB48FFF}" sibTransId="{D1660177-CA92-4CCD-8ACF-5DE07E3C5C22}"/>
    <dgm:cxn modelId="{8CE3A545-F950-468E-B380-C347A5A3AD50}" srcId="{541A0A9D-945B-42E7-94F5-116747CED579}" destId="{7C6DB219-2983-479B-9193-FF22DCDA4A33}" srcOrd="2" destOrd="0" parTransId="{4C9FFD67-A89F-4DAA-8C21-2C07302DD1B0}" sibTransId="{B2F14635-1F6C-4CBF-9B9B-9E618F5BEA8C}"/>
    <dgm:cxn modelId="{C85BA255-24D7-4D4F-9D9A-6EEB87DE50C8}" type="presOf" srcId="{6BBDD76F-BA6D-4690-B6B7-B5A6D8DB7A9A}" destId="{99CCE16A-2A39-4A8B-86BA-BC1BD477CC9E}" srcOrd="0" destOrd="0" presId="urn:microsoft.com/office/officeart/2005/8/layout/chevron2"/>
    <dgm:cxn modelId="{AD449878-6082-494D-BEB4-1F645087A7FC}" srcId="{541A0A9D-945B-42E7-94F5-116747CED579}" destId="{B2FFA750-7099-4B08-862D-B4D3CD3B90B2}" srcOrd="1" destOrd="0" parTransId="{158A2F0F-B4E0-494E-ACAC-76D5F59D6005}" sibTransId="{84269875-EFD0-40FE-A6D2-E32E3D9C7CCC}"/>
    <dgm:cxn modelId="{9874737C-53D8-4BCD-8843-F975AB92F1F5}" type="presOf" srcId="{7C6DB219-2983-479B-9193-FF22DCDA4A33}" destId="{52AB69F6-F80A-4FBE-9675-2B86A3BE37CB}" srcOrd="0" destOrd="0" presId="urn:microsoft.com/office/officeart/2005/8/layout/chevron2"/>
    <dgm:cxn modelId="{A8D0DE87-AC36-457F-A196-46BC81A15D30}" type="presOf" srcId="{B2FFA750-7099-4B08-862D-B4D3CD3B90B2}" destId="{1DE2E638-1ED4-4371-BBCE-A45603BCEA7F}" srcOrd="0" destOrd="0" presId="urn:microsoft.com/office/officeart/2005/8/layout/chevron2"/>
    <dgm:cxn modelId="{8CC0408F-A7E0-496E-B8F9-568B006A2FA5}" type="presOf" srcId="{E8453ABF-EAA2-4A1D-ACF0-585406A2300B}" destId="{5B57B39D-9856-47A2-BC35-BF4A32272509}" srcOrd="0" destOrd="1" presId="urn:microsoft.com/office/officeart/2005/8/layout/chevron2"/>
    <dgm:cxn modelId="{68DFEEE6-ABEE-44A8-9B5E-806577907A8C}" srcId="{B2FFA750-7099-4B08-862D-B4D3CD3B90B2}" destId="{0030EAA8-FBDF-4B6C-AFE6-949B004DD5B0}" srcOrd="0" destOrd="0" parTransId="{B46FB61D-8233-46A1-8F70-28C0C448B5E3}" sibTransId="{EEEFD8EA-C43C-43B0-B2B0-689F7D74F47C}"/>
    <dgm:cxn modelId="{A52D59EA-DF78-49BA-8892-FECCBE5B8BDA}" srcId="{541A0A9D-945B-42E7-94F5-116747CED579}" destId="{6BBDD76F-BA6D-4690-B6B7-B5A6D8DB7A9A}" srcOrd="0" destOrd="0" parTransId="{E42CEAD9-6E7A-4235-A1E5-34559F01DF61}" sibTransId="{D63737EB-F374-44D2-A187-DDBE32369FFD}"/>
    <dgm:cxn modelId="{39DB07EF-1871-4300-A6EB-1C062B2114C5}" type="presOf" srcId="{C9AECAED-9D2F-4EC6-AD87-64EFEF241314}" destId="{47DFDDC0-A0FC-43D0-BD76-2DA4A98878CB}" srcOrd="0" destOrd="0" presId="urn:microsoft.com/office/officeart/2005/8/layout/chevron2"/>
    <dgm:cxn modelId="{03B1C8F4-3DF9-427B-BE27-B0F2C22F54B4}" type="presOf" srcId="{541A0A9D-945B-42E7-94F5-116747CED579}" destId="{F3D59A98-797A-4F7C-92B8-5E438E14D427}" srcOrd="0" destOrd="0" presId="urn:microsoft.com/office/officeart/2005/8/layout/chevron2"/>
    <dgm:cxn modelId="{B6AE25C7-2C65-4607-809B-CD46D5B9038A}" type="presParOf" srcId="{F3D59A98-797A-4F7C-92B8-5E438E14D427}" destId="{3C377212-4E32-4226-952D-7CE4A94C66EC}" srcOrd="0" destOrd="0" presId="urn:microsoft.com/office/officeart/2005/8/layout/chevron2"/>
    <dgm:cxn modelId="{BACDEB46-BB98-4B51-85AB-D76C096624DF}" type="presParOf" srcId="{3C377212-4E32-4226-952D-7CE4A94C66EC}" destId="{99CCE16A-2A39-4A8B-86BA-BC1BD477CC9E}" srcOrd="0" destOrd="0" presId="urn:microsoft.com/office/officeart/2005/8/layout/chevron2"/>
    <dgm:cxn modelId="{C3E6DDE5-10E5-4BB0-BA30-271E56274355}" type="presParOf" srcId="{3C377212-4E32-4226-952D-7CE4A94C66EC}" destId="{042BE544-0F7F-4A80-A023-7DE89A5690DD}" srcOrd="1" destOrd="0" presId="urn:microsoft.com/office/officeart/2005/8/layout/chevron2"/>
    <dgm:cxn modelId="{B8DE6BBB-7679-483A-8730-A683CA0A9B1F}" type="presParOf" srcId="{F3D59A98-797A-4F7C-92B8-5E438E14D427}" destId="{BAE5F97D-8472-4C1C-8E2B-AA9B338B3F80}" srcOrd="1" destOrd="0" presId="urn:microsoft.com/office/officeart/2005/8/layout/chevron2"/>
    <dgm:cxn modelId="{06E1F35F-7087-46E0-ACB5-B1F5FFD21317}" type="presParOf" srcId="{F3D59A98-797A-4F7C-92B8-5E438E14D427}" destId="{C5DF0D2D-2606-47AA-AD75-53DE13A7CA5D}" srcOrd="2" destOrd="0" presId="urn:microsoft.com/office/officeart/2005/8/layout/chevron2"/>
    <dgm:cxn modelId="{316F00CE-0AFB-4145-805F-511523451E23}" type="presParOf" srcId="{C5DF0D2D-2606-47AA-AD75-53DE13A7CA5D}" destId="{1DE2E638-1ED4-4371-BBCE-A45603BCEA7F}" srcOrd="0" destOrd="0" presId="urn:microsoft.com/office/officeart/2005/8/layout/chevron2"/>
    <dgm:cxn modelId="{F14A0868-5DCA-4447-8CC3-872AC2A4BE57}" type="presParOf" srcId="{C5DF0D2D-2606-47AA-AD75-53DE13A7CA5D}" destId="{5B57B39D-9856-47A2-BC35-BF4A32272509}" srcOrd="1" destOrd="0" presId="urn:microsoft.com/office/officeart/2005/8/layout/chevron2"/>
    <dgm:cxn modelId="{F17A29BD-163C-4AC6-83A0-C5B1EB6CB4D5}" type="presParOf" srcId="{F3D59A98-797A-4F7C-92B8-5E438E14D427}" destId="{92B74C4A-CD08-420A-AB20-24BE93C62142}" srcOrd="3" destOrd="0" presId="urn:microsoft.com/office/officeart/2005/8/layout/chevron2"/>
    <dgm:cxn modelId="{700A3D32-B1D7-45F7-9074-D6DEE1909E72}" type="presParOf" srcId="{F3D59A98-797A-4F7C-92B8-5E438E14D427}" destId="{C1892EB8-960C-462D-8241-2DCA98183D8A}" srcOrd="4" destOrd="0" presId="urn:microsoft.com/office/officeart/2005/8/layout/chevron2"/>
    <dgm:cxn modelId="{7C297376-2006-4F3B-B7F5-78667D326CE3}" type="presParOf" srcId="{C1892EB8-960C-462D-8241-2DCA98183D8A}" destId="{52AB69F6-F80A-4FBE-9675-2B86A3BE37CB}" srcOrd="0" destOrd="0" presId="urn:microsoft.com/office/officeart/2005/8/layout/chevron2"/>
    <dgm:cxn modelId="{5BD1B321-1CFB-4D31-ADA6-57BE6B33BAAA}" type="presParOf" srcId="{C1892EB8-960C-462D-8241-2DCA98183D8A}" destId="{47DFDDC0-A0FC-43D0-BD76-2DA4A98878C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CE16A-2A39-4A8B-86BA-BC1BD477CC9E}">
      <dsp:nvSpPr>
        <dsp:cNvPr id="0" name=""/>
        <dsp:cNvSpPr/>
      </dsp:nvSpPr>
      <dsp:spPr>
        <a:xfrm rot="5400000">
          <a:off x="-208725" y="210723"/>
          <a:ext cx="1391505" cy="9740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Input</a:t>
          </a:r>
        </a:p>
      </dsp:txBody>
      <dsp:txXfrm rot="-5400000">
        <a:off x="1" y="489024"/>
        <a:ext cx="974054" cy="417451"/>
      </dsp:txXfrm>
    </dsp:sp>
    <dsp:sp modelId="{042BE544-0F7F-4A80-A023-7DE89A5690DD}">
      <dsp:nvSpPr>
        <dsp:cNvPr id="0" name=""/>
        <dsp:cNvSpPr/>
      </dsp:nvSpPr>
      <dsp:spPr>
        <a:xfrm rot="5400000">
          <a:off x="2892287" y="-1916235"/>
          <a:ext cx="904478" cy="474094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Data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Variables</a:t>
          </a:r>
        </a:p>
      </dsp:txBody>
      <dsp:txXfrm rot="-5400000">
        <a:off x="974054" y="46151"/>
        <a:ext cx="4696792" cy="816172"/>
      </dsp:txXfrm>
    </dsp:sp>
    <dsp:sp modelId="{1DE2E638-1ED4-4371-BBCE-A45603BCEA7F}">
      <dsp:nvSpPr>
        <dsp:cNvPr id="0" name=""/>
        <dsp:cNvSpPr/>
      </dsp:nvSpPr>
      <dsp:spPr>
        <a:xfrm rot="5400000">
          <a:off x="-208725" y="1405272"/>
          <a:ext cx="1391505" cy="9740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Processing</a:t>
          </a:r>
        </a:p>
      </dsp:txBody>
      <dsp:txXfrm rot="-5400000">
        <a:off x="1" y="1683573"/>
        <a:ext cx="974054" cy="417451"/>
      </dsp:txXfrm>
    </dsp:sp>
    <dsp:sp modelId="{5B57B39D-9856-47A2-BC35-BF4A32272509}">
      <dsp:nvSpPr>
        <dsp:cNvPr id="0" name=""/>
        <dsp:cNvSpPr/>
      </dsp:nvSpPr>
      <dsp:spPr>
        <a:xfrm rot="5400000">
          <a:off x="2892287" y="-721686"/>
          <a:ext cx="904478" cy="474094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Algorithms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Processes</a:t>
          </a:r>
        </a:p>
      </dsp:txBody>
      <dsp:txXfrm rot="-5400000">
        <a:off x="974054" y="1240700"/>
        <a:ext cx="4696792" cy="816172"/>
      </dsp:txXfrm>
    </dsp:sp>
    <dsp:sp modelId="{52AB69F6-F80A-4FBE-9675-2B86A3BE37CB}">
      <dsp:nvSpPr>
        <dsp:cNvPr id="0" name=""/>
        <dsp:cNvSpPr/>
      </dsp:nvSpPr>
      <dsp:spPr>
        <a:xfrm rot="5400000">
          <a:off x="-208725" y="2599822"/>
          <a:ext cx="1391505" cy="9740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Output</a:t>
          </a:r>
        </a:p>
      </dsp:txBody>
      <dsp:txXfrm rot="-5400000">
        <a:off x="1" y="2878123"/>
        <a:ext cx="974054" cy="417451"/>
      </dsp:txXfrm>
    </dsp:sp>
    <dsp:sp modelId="{47DFDDC0-A0FC-43D0-BD76-2DA4A98878CB}">
      <dsp:nvSpPr>
        <dsp:cNvPr id="0" name=""/>
        <dsp:cNvSpPr/>
      </dsp:nvSpPr>
      <dsp:spPr>
        <a:xfrm rot="5400000">
          <a:off x="2892287" y="443964"/>
          <a:ext cx="904478" cy="474094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Processed data</a:t>
          </a:r>
        </a:p>
      </dsp:txBody>
      <dsp:txXfrm rot="-5400000">
        <a:off x="974054" y="2406351"/>
        <a:ext cx="4696792" cy="816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75190-CEA0-4E3A-90CA-ADE334BD669C}" type="datetimeFigureOut">
              <a:rPr lang="en-US" smtClean="0"/>
              <a:t>2/11/2019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0C6285-6E7E-43E4-BC80-7C30582746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6544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43EF8-2ED3-48DE-BE63-8A9FFDA4C3B9}" type="datetimeFigureOut">
              <a:rPr lang="en-US" smtClean="0"/>
              <a:t>2/11/2019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D8EE20-61C1-49C3-BA8A-1512D39CDF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42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0985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61970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42954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23939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04924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285909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666893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047878" algn="l" defTabSz="76197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8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HarteHanks" TargetMode="External"/><Relationship Id="rId2" Type="http://schemas.openxmlformats.org/officeDocument/2006/relationships/hyperlink" Target="https://twitter.com/hartehanks" TargetMode="External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3.png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A_Title Slide - default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1706" y="1499"/>
            <a:ext cx="10242896" cy="6855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J_Title Slide - default image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3421" y="0"/>
            <a:ext cx="9188578" cy="68675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15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81160"/>
      </p:ext>
    </p:extLst>
  </p:cSld>
  <p:clrMapOvr>
    <a:masterClrMapping/>
  </p:clrMapOvr>
  <p:transition>
    <p:fade/>
  </p:transition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K_Title Slide - default image 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783" y="4756"/>
            <a:ext cx="9182216" cy="6862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854281"/>
      </p:ext>
    </p:extLst>
  </p:cSld>
  <p:clrMapOvr>
    <a:masterClrMapping/>
  </p:clrMapOvr>
  <p:transition>
    <p:fade/>
  </p:transition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L_Title Slide - default image 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dirty="0"/>
              <a:t> 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783" y="4756"/>
            <a:ext cx="9182216" cy="6862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846127"/>
      </p:ext>
    </p:extLst>
  </p:cSld>
  <p:clrMapOvr>
    <a:masterClrMapping/>
  </p:clrMapOvr>
  <p:transition>
    <p:fade/>
  </p:transition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M_Title Slid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140040" y="-7278"/>
            <a:ext cx="9053651" cy="68707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788079 w 8599467"/>
              <a:gd name="connsiteY0" fmla="*/ 925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788079 w 8599467"/>
              <a:gd name="connsiteY5" fmla="*/ 925 h 6887501"/>
              <a:gd name="connsiteX0" fmla="*/ 6788079 w 8590420"/>
              <a:gd name="connsiteY0" fmla="*/ 0 h 6886576"/>
              <a:gd name="connsiteX1" fmla="*/ 8307367 w 8590420"/>
              <a:gd name="connsiteY1" fmla="*/ 161000 h 6886576"/>
              <a:gd name="connsiteX2" fmla="*/ 8590397 w 8590420"/>
              <a:gd name="connsiteY2" fmla="*/ 2470776 h 6886576"/>
              <a:gd name="connsiteX3" fmla="*/ 4207018 w 8590420"/>
              <a:gd name="connsiteY3" fmla="*/ 6886575 h 6886576"/>
              <a:gd name="connsiteX4" fmla="*/ 0 w 8590420"/>
              <a:gd name="connsiteY4" fmla="*/ 6886575 h 6886576"/>
              <a:gd name="connsiteX5" fmla="*/ 6788079 w 8590420"/>
              <a:gd name="connsiteY5" fmla="*/ 0 h 6886576"/>
              <a:gd name="connsiteX0" fmla="*/ 6788079 w 8590989"/>
              <a:gd name="connsiteY0" fmla="*/ 0 h 6886576"/>
              <a:gd name="connsiteX1" fmla="*/ 8586767 w 8590989"/>
              <a:gd name="connsiteY1" fmla="*/ 8600 h 6886576"/>
              <a:gd name="connsiteX2" fmla="*/ 8590397 w 8590989"/>
              <a:gd name="connsiteY2" fmla="*/ 2470776 h 6886576"/>
              <a:gd name="connsiteX3" fmla="*/ 4207018 w 8590989"/>
              <a:gd name="connsiteY3" fmla="*/ 6886575 h 6886576"/>
              <a:gd name="connsiteX4" fmla="*/ 0 w 8590989"/>
              <a:gd name="connsiteY4" fmla="*/ 6886575 h 6886576"/>
              <a:gd name="connsiteX5" fmla="*/ 6788079 w 8590989"/>
              <a:gd name="connsiteY5" fmla="*/ 0 h 6886576"/>
              <a:gd name="connsiteX0" fmla="*/ 6788079 w 8591367"/>
              <a:gd name="connsiteY0" fmla="*/ 0 h 6886576"/>
              <a:gd name="connsiteX1" fmla="*/ 8586767 w 8591367"/>
              <a:gd name="connsiteY1" fmla="*/ 8600 h 6886576"/>
              <a:gd name="connsiteX2" fmla="*/ 8590397 w 8591367"/>
              <a:gd name="connsiteY2" fmla="*/ 2470776 h 6886576"/>
              <a:gd name="connsiteX3" fmla="*/ 4207018 w 8591367"/>
              <a:gd name="connsiteY3" fmla="*/ 6886575 h 6886576"/>
              <a:gd name="connsiteX4" fmla="*/ 0 w 8591367"/>
              <a:gd name="connsiteY4" fmla="*/ 6886575 h 6886576"/>
              <a:gd name="connsiteX5" fmla="*/ 6788079 w 8591367"/>
              <a:gd name="connsiteY5" fmla="*/ 0 h 6886576"/>
              <a:gd name="connsiteX0" fmla="*/ 6788079 w 8590456"/>
              <a:gd name="connsiteY0" fmla="*/ 0 h 6886576"/>
              <a:gd name="connsiteX1" fmla="*/ 8478817 w 8590456"/>
              <a:gd name="connsiteY1" fmla="*/ 129250 h 6886576"/>
              <a:gd name="connsiteX2" fmla="*/ 8590397 w 8590456"/>
              <a:gd name="connsiteY2" fmla="*/ 2470776 h 6886576"/>
              <a:gd name="connsiteX3" fmla="*/ 4207018 w 8590456"/>
              <a:gd name="connsiteY3" fmla="*/ 6886575 h 6886576"/>
              <a:gd name="connsiteX4" fmla="*/ 0 w 8590456"/>
              <a:gd name="connsiteY4" fmla="*/ 6886575 h 6886576"/>
              <a:gd name="connsiteX5" fmla="*/ 6788079 w 8590456"/>
              <a:gd name="connsiteY5" fmla="*/ 0 h 6886576"/>
              <a:gd name="connsiteX0" fmla="*/ 6788079 w 8591367"/>
              <a:gd name="connsiteY0" fmla="*/ 0 h 6886576"/>
              <a:gd name="connsiteX1" fmla="*/ 8586767 w 8591367"/>
              <a:gd name="connsiteY1" fmla="*/ 5425 h 6886576"/>
              <a:gd name="connsiteX2" fmla="*/ 8590397 w 8591367"/>
              <a:gd name="connsiteY2" fmla="*/ 2470776 h 6886576"/>
              <a:gd name="connsiteX3" fmla="*/ 4207018 w 8591367"/>
              <a:gd name="connsiteY3" fmla="*/ 6886575 h 6886576"/>
              <a:gd name="connsiteX4" fmla="*/ 0 w 8591367"/>
              <a:gd name="connsiteY4" fmla="*/ 6886575 h 6886576"/>
              <a:gd name="connsiteX5" fmla="*/ 6788079 w 8591367"/>
              <a:gd name="connsiteY5" fmla="*/ 0 h 6886576"/>
              <a:gd name="connsiteX0" fmla="*/ 6788079 w 8586899"/>
              <a:gd name="connsiteY0" fmla="*/ 0 h 6886576"/>
              <a:gd name="connsiteX1" fmla="*/ 8586767 w 8586899"/>
              <a:gd name="connsiteY1" fmla="*/ 5425 h 6886576"/>
              <a:gd name="connsiteX2" fmla="*/ 8568172 w 8586899"/>
              <a:gd name="connsiteY2" fmla="*/ 3197851 h 6886576"/>
              <a:gd name="connsiteX3" fmla="*/ 4207018 w 8586899"/>
              <a:gd name="connsiteY3" fmla="*/ 6886575 h 6886576"/>
              <a:gd name="connsiteX4" fmla="*/ 0 w 8586899"/>
              <a:gd name="connsiteY4" fmla="*/ 6886575 h 6886576"/>
              <a:gd name="connsiteX5" fmla="*/ 6788079 w 8586899"/>
              <a:gd name="connsiteY5" fmla="*/ 0 h 6886576"/>
              <a:gd name="connsiteX0" fmla="*/ 6788079 w 8586926"/>
              <a:gd name="connsiteY0" fmla="*/ 0 h 6886576"/>
              <a:gd name="connsiteX1" fmla="*/ 8586767 w 8586926"/>
              <a:gd name="connsiteY1" fmla="*/ 5425 h 6886576"/>
              <a:gd name="connsiteX2" fmla="*/ 8571347 w 8586926"/>
              <a:gd name="connsiteY2" fmla="*/ 3286751 h 6886576"/>
              <a:gd name="connsiteX3" fmla="*/ 4207018 w 8586926"/>
              <a:gd name="connsiteY3" fmla="*/ 6886575 h 6886576"/>
              <a:gd name="connsiteX4" fmla="*/ 0 w 8586926"/>
              <a:gd name="connsiteY4" fmla="*/ 6886575 h 6886576"/>
              <a:gd name="connsiteX5" fmla="*/ 6788079 w 8586926"/>
              <a:gd name="connsiteY5" fmla="*/ 0 h 6886576"/>
              <a:gd name="connsiteX0" fmla="*/ 6788079 w 8586926"/>
              <a:gd name="connsiteY0" fmla="*/ 0 h 6886575"/>
              <a:gd name="connsiteX1" fmla="*/ 8586767 w 8586926"/>
              <a:gd name="connsiteY1" fmla="*/ 5425 h 6886575"/>
              <a:gd name="connsiteX2" fmla="*/ 8571347 w 8586926"/>
              <a:gd name="connsiteY2" fmla="*/ 3286751 h 6886575"/>
              <a:gd name="connsiteX3" fmla="*/ 4616593 w 8586926"/>
              <a:gd name="connsiteY3" fmla="*/ 6870700 h 6886575"/>
              <a:gd name="connsiteX4" fmla="*/ 0 w 8586926"/>
              <a:gd name="connsiteY4" fmla="*/ 6886575 h 6886575"/>
              <a:gd name="connsiteX5" fmla="*/ 6788079 w 8586926"/>
              <a:gd name="connsiteY5" fmla="*/ 0 h 6886575"/>
              <a:gd name="connsiteX0" fmla="*/ 7254804 w 9053651"/>
              <a:gd name="connsiteY0" fmla="*/ 0 h 6870701"/>
              <a:gd name="connsiteX1" fmla="*/ 9053492 w 9053651"/>
              <a:gd name="connsiteY1" fmla="*/ 5425 h 6870701"/>
              <a:gd name="connsiteX2" fmla="*/ 9038072 w 9053651"/>
              <a:gd name="connsiteY2" fmla="*/ 3286751 h 6870701"/>
              <a:gd name="connsiteX3" fmla="*/ 5083318 w 9053651"/>
              <a:gd name="connsiteY3" fmla="*/ 6870700 h 6870701"/>
              <a:gd name="connsiteX4" fmla="*/ 0 w 9053651"/>
              <a:gd name="connsiteY4" fmla="*/ 6864350 h 6870701"/>
              <a:gd name="connsiteX5" fmla="*/ 7254804 w 9053651"/>
              <a:gd name="connsiteY5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3651" h="6870701">
                <a:moveTo>
                  <a:pt x="7254804" y="0"/>
                </a:moveTo>
                <a:lnTo>
                  <a:pt x="9053492" y="5425"/>
                </a:lnTo>
                <a:cubicBezTo>
                  <a:pt x="9055307" y="1236513"/>
                  <a:pt x="9041095" y="2462851"/>
                  <a:pt x="9038072" y="3286751"/>
                </a:cubicBezTo>
                <a:cubicBezTo>
                  <a:pt x="9038071" y="3283890"/>
                  <a:pt x="5091519" y="6873561"/>
                  <a:pt x="5083318" y="6870700"/>
                </a:cubicBezTo>
                <a:lnTo>
                  <a:pt x="0" y="6864350"/>
                </a:lnTo>
                <a:lnTo>
                  <a:pt x="7254804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20" y="5456280"/>
            <a:ext cx="838800" cy="800104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N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accent6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0" name="Freeform 9"/>
          <p:cNvSpPr/>
          <p:nvPr userDrawn="1"/>
        </p:nvSpPr>
        <p:spPr>
          <a:xfrm>
            <a:off x="8236506" y="3276600"/>
            <a:ext cx="3948096" cy="3581401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140040" y="-7278"/>
            <a:ext cx="9053651" cy="68707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788079 w 8599467"/>
              <a:gd name="connsiteY0" fmla="*/ 925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788079 w 8599467"/>
              <a:gd name="connsiteY5" fmla="*/ 925 h 6887501"/>
              <a:gd name="connsiteX0" fmla="*/ 6788079 w 8590420"/>
              <a:gd name="connsiteY0" fmla="*/ 0 h 6886576"/>
              <a:gd name="connsiteX1" fmla="*/ 8307367 w 8590420"/>
              <a:gd name="connsiteY1" fmla="*/ 161000 h 6886576"/>
              <a:gd name="connsiteX2" fmla="*/ 8590397 w 8590420"/>
              <a:gd name="connsiteY2" fmla="*/ 2470776 h 6886576"/>
              <a:gd name="connsiteX3" fmla="*/ 4207018 w 8590420"/>
              <a:gd name="connsiteY3" fmla="*/ 6886575 h 6886576"/>
              <a:gd name="connsiteX4" fmla="*/ 0 w 8590420"/>
              <a:gd name="connsiteY4" fmla="*/ 6886575 h 6886576"/>
              <a:gd name="connsiteX5" fmla="*/ 6788079 w 8590420"/>
              <a:gd name="connsiteY5" fmla="*/ 0 h 6886576"/>
              <a:gd name="connsiteX0" fmla="*/ 6788079 w 8590989"/>
              <a:gd name="connsiteY0" fmla="*/ 0 h 6886576"/>
              <a:gd name="connsiteX1" fmla="*/ 8586767 w 8590989"/>
              <a:gd name="connsiteY1" fmla="*/ 8600 h 6886576"/>
              <a:gd name="connsiteX2" fmla="*/ 8590397 w 8590989"/>
              <a:gd name="connsiteY2" fmla="*/ 2470776 h 6886576"/>
              <a:gd name="connsiteX3" fmla="*/ 4207018 w 8590989"/>
              <a:gd name="connsiteY3" fmla="*/ 6886575 h 6886576"/>
              <a:gd name="connsiteX4" fmla="*/ 0 w 8590989"/>
              <a:gd name="connsiteY4" fmla="*/ 6886575 h 6886576"/>
              <a:gd name="connsiteX5" fmla="*/ 6788079 w 8590989"/>
              <a:gd name="connsiteY5" fmla="*/ 0 h 6886576"/>
              <a:gd name="connsiteX0" fmla="*/ 6788079 w 8591367"/>
              <a:gd name="connsiteY0" fmla="*/ 0 h 6886576"/>
              <a:gd name="connsiteX1" fmla="*/ 8586767 w 8591367"/>
              <a:gd name="connsiteY1" fmla="*/ 8600 h 6886576"/>
              <a:gd name="connsiteX2" fmla="*/ 8590397 w 8591367"/>
              <a:gd name="connsiteY2" fmla="*/ 2470776 h 6886576"/>
              <a:gd name="connsiteX3" fmla="*/ 4207018 w 8591367"/>
              <a:gd name="connsiteY3" fmla="*/ 6886575 h 6886576"/>
              <a:gd name="connsiteX4" fmla="*/ 0 w 8591367"/>
              <a:gd name="connsiteY4" fmla="*/ 6886575 h 6886576"/>
              <a:gd name="connsiteX5" fmla="*/ 6788079 w 8591367"/>
              <a:gd name="connsiteY5" fmla="*/ 0 h 6886576"/>
              <a:gd name="connsiteX0" fmla="*/ 6788079 w 8590456"/>
              <a:gd name="connsiteY0" fmla="*/ 0 h 6886576"/>
              <a:gd name="connsiteX1" fmla="*/ 8478817 w 8590456"/>
              <a:gd name="connsiteY1" fmla="*/ 129250 h 6886576"/>
              <a:gd name="connsiteX2" fmla="*/ 8590397 w 8590456"/>
              <a:gd name="connsiteY2" fmla="*/ 2470776 h 6886576"/>
              <a:gd name="connsiteX3" fmla="*/ 4207018 w 8590456"/>
              <a:gd name="connsiteY3" fmla="*/ 6886575 h 6886576"/>
              <a:gd name="connsiteX4" fmla="*/ 0 w 8590456"/>
              <a:gd name="connsiteY4" fmla="*/ 6886575 h 6886576"/>
              <a:gd name="connsiteX5" fmla="*/ 6788079 w 8590456"/>
              <a:gd name="connsiteY5" fmla="*/ 0 h 6886576"/>
              <a:gd name="connsiteX0" fmla="*/ 6788079 w 8591367"/>
              <a:gd name="connsiteY0" fmla="*/ 0 h 6886576"/>
              <a:gd name="connsiteX1" fmla="*/ 8586767 w 8591367"/>
              <a:gd name="connsiteY1" fmla="*/ 5425 h 6886576"/>
              <a:gd name="connsiteX2" fmla="*/ 8590397 w 8591367"/>
              <a:gd name="connsiteY2" fmla="*/ 2470776 h 6886576"/>
              <a:gd name="connsiteX3" fmla="*/ 4207018 w 8591367"/>
              <a:gd name="connsiteY3" fmla="*/ 6886575 h 6886576"/>
              <a:gd name="connsiteX4" fmla="*/ 0 w 8591367"/>
              <a:gd name="connsiteY4" fmla="*/ 6886575 h 6886576"/>
              <a:gd name="connsiteX5" fmla="*/ 6788079 w 8591367"/>
              <a:gd name="connsiteY5" fmla="*/ 0 h 6886576"/>
              <a:gd name="connsiteX0" fmla="*/ 6788079 w 8586899"/>
              <a:gd name="connsiteY0" fmla="*/ 0 h 6886576"/>
              <a:gd name="connsiteX1" fmla="*/ 8586767 w 8586899"/>
              <a:gd name="connsiteY1" fmla="*/ 5425 h 6886576"/>
              <a:gd name="connsiteX2" fmla="*/ 8568172 w 8586899"/>
              <a:gd name="connsiteY2" fmla="*/ 3197851 h 6886576"/>
              <a:gd name="connsiteX3" fmla="*/ 4207018 w 8586899"/>
              <a:gd name="connsiteY3" fmla="*/ 6886575 h 6886576"/>
              <a:gd name="connsiteX4" fmla="*/ 0 w 8586899"/>
              <a:gd name="connsiteY4" fmla="*/ 6886575 h 6886576"/>
              <a:gd name="connsiteX5" fmla="*/ 6788079 w 8586899"/>
              <a:gd name="connsiteY5" fmla="*/ 0 h 6886576"/>
              <a:gd name="connsiteX0" fmla="*/ 6788079 w 8586926"/>
              <a:gd name="connsiteY0" fmla="*/ 0 h 6886576"/>
              <a:gd name="connsiteX1" fmla="*/ 8586767 w 8586926"/>
              <a:gd name="connsiteY1" fmla="*/ 5425 h 6886576"/>
              <a:gd name="connsiteX2" fmla="*/ 8571347 w 8586926"/>
              <a:gd name="connsiteY2" fmla="*/ 3286751 h 6886576"/>
              <a:gd name="connsiteX3" fmla="*/ 4207018 w 8586926"/>
              <a:gd name="connsiteY3" fmla="*/ 6886575 h 6886576"/>
              <a:gd name="connsiteX4" fmla="*/ 0 w 8586926"/>
              <a:gd name="connsiteY4" fmla="*/ 6886575 h 6886576"/>
              <a:gd name="connsiteX5" fmla="*/ 6788079 w 8586926"/>
              <a:gd name="connsiteY5" fmla="*/ 0 h 6886576"/>
              <a:gd name="connsiteX0" fmla="*/ 6788079 w 8586926"/>
              <a:gd name="connsiteY0" fmla="*/ 0 h 6886575"/>
              <a:gd name="connsiteX1" fmla="*/ 8586767 w 8586926"/>
              <a:gd name="connsiteY1" fmla="*/ 5425 h 6886575"/>
              <a:gd name="connsiteX2" fmla="*/ 8571347 w 8586926"/>
              <a:gd name="connsiteY2" fmla="*/ 3286751 h 6886575"/>
              <a:gd name="connsiteX3" fmla="*/ 4616593 w 8586926"/>
              <a:gd name="connsiteY3" fmla="*/ 6870700 h 6886575"/>
              <a:gd name="connsiteX4" fmla="*/ 0 w 8586926"/>
              <a:gd name="connsiteY4" fmla="*/ 6886575 h 6886575"/>
              <a:gd name="connsiteX5" fmla="*/ 6788079 w 8586926"/>
              <a:gd name="connsiteY5" fmla="*/ 0 h 6886575"/>
              <a:gd name="connsiteX0" fmla="*/ 7254804 w 9053651"/>
              <a:gd name="connsiteY0" fmla="*/ 0 h 6870701"/>
              <a:gd name="connsiteX1" fmla="*/ 9053492 w 9053651"/>
              <a:gd name="connsiteY1" fmla="*/ 5425 h 6870701"/>
              <a:gd name="connsiteX2" fmla="*/ 9038072 w 9053651"/>
              <a:gd name="connsiteY2" fmla="*/ 3286751 h 6870701"/>
              <a:gd name="connsiteX3" fmla="*/ 5083318 w 9053651"/>
              <a:gd name="connsiteY3" fmla="*/ 6870700 h 6870701"/>
              <a:gd name="connsiteX4" fmla="*/ 0 w 9053651"/>
              <a:gd name="connsiteY4" fmla="*/ 6864350 h 6870701"/>
              <a:gd name="connsiteX5" fmla="*/ 7254804 w 9053651"/>
              <a:gd name="connsiteY5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3651" h="6870701">
                <a:moveTo>
                  <a:pt x="7254804" y="0"/>
                </a:moveTo>
                <a:lnTo>
                  <a:pt x="9053492" y="5425"/>
                </a:lnTo>
                <a:cubicBezTo>
                  <a:pt x="9055307" y="1236513"/>
                  <a:pt x="9041095" y="2462851"/>
                  <a:pt x="9038072" y="3286751"/>
                </a:cubicBezTo>
                <a:cubicBezTo>
                  <a:pt x="9038071" y="3283890"/>
                  <a:pt x="5091519" y="6873561"/>
                  <a:pt x="5083318" y="6870700"/>
                </a:cubicBezTo>
                <a:lnTo>
                  <a:pt x="0" y="6864350"/>
                </a:lnTo>
                <a:lnTo>
                  <a:pt x="7254804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9" name="Picture Placeholder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21813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O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 userDrawn="1"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dirty="0"/>
              <a:t> 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Co-branding image</a:t>
            </a:r>
          </a:p>
        </p:txBody>
      </p:sp>
      <p:sp>
        <p:nvSpPr>
          <p:cNvPr id="10" name="Freeform 9"/>
          <p:cNvSpPr/>
          <p:nvPr userDrawn="1"/>
        </p:nvSpPr>
        <p:spPr>
          <a:xfrm>
            <a:off x="8248229" y="3258508"/>
            <a:ext cx="3960076" cy="359949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  <a:gd name="connsiteX0" fmla="*/ 5752376 w 5752376"/>
              <a:gd name="connsiteY0" fmla="*/ 0 h 5228595"/>
              <a:gd name="connsiteX1" fmla="*/ 0 w 5752376"/>
              <a:gd name="connsiteY1" fmla="*/ 5228595 h 5228595"/>
              <a:gd name="connsiteX2" fmla="*/ 5734974 w 5752376"/>
              <a:gd name="connsiteY2" fmla="*/ 5228595 h 5228595"/>
              <a:gd name="connsiteX3" fmla="*/ 5752376 w 5752376"/>
              <a:gd name="connsiteY3" fmla="*/ 0 h 5228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2376" h="5228595">
                <a:moveTo>
                  <a:pt x="5752376" y="0"/>
                </a:moveTo>
                <a:lnTo>
                  <a:pt x="0" y="5228595"/>
                </a:lnTo>
                <a:lnTo>
                  <a:pt x="5734974" y="5228595"/>
                </a:lnTo>
                <a:cubicBezTo>
                  <a:pt x="5740775" y="3485730"/>
                  <a:pt x="5746575" y="1742865"/>
                  <a:pt x="5752376" y="0"/>
                </a:cubicBez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20" y="5456280"/>
            <a:ext cx="838800" cy="80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266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P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dirty="0"/>
              <a:t> 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sp>
        <p:nvSpPr>
          <p:cNvPr id="10" name="Freeform 9"/>
          <p:cNvSpPr/>
          <p:nvPr userDrawn="1"/>
        </p:nvSpPr>
        <p:spPr>
          <a:xfrm>
            <a:off x="8259952" y="3276600"/>
            <a:ext cx="3948096" cy="3581401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11" name="Picture Placeholder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7913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B_Title_Intr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1" name="TextBox 2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0655" y="2519772"/>
            <a:ext cx="3871913" cy="2641600"/>
          </a:xfrm>
        </p:spPr>
        <p:txBody>
          <a:bodyPr/>
          <a:lstStyle>
            <a:lvl1pPr marL="292100" indent="-285750">
              <a:buSzPct val="100000"/>
              <a:buFontTx/>
              <a:buBlip>
                <a:blip r:embed="rId2"/>
              </a:buBlip>
              <a:defRPr sz="1300" baseline="0"/>
            </a:lvl1pPr>
            <a:lvl2pPr marL="449263" indent="-147600">
              <a:buSzPct val="100000"/>
              <a:buFontTx/>
              <a:buBlip>
                <a:blip r:embed="rId2"/>
              </a:buBlip>
              <a:tabLst/>
              <a:defRPr sz="1200"/>
            </a:lvl2pPr>
            <a:lvl3pPr marL="623069" indent="-146838">
              <a:buSzPct val="100000"/>
              <a:buFontTx/>
              <a:buBlip>
                <a:blip r:embed="rId2"/>
              </a:buBlip>
              <a:defRPr sz="1100"/>
            </a:lvl3pPr>
            <a:lvl4pPr marL="813562" indent="-146838">
              <a:buSzPct val="100000"/>
              <a:buFontTx/>
              <a:buBlip>
                <a:blip r:embed="rId2"/>
              </a:buBlip>
              <a:defRPr sz="1100"/>
            </a:lvl4pPr>
            <a:lvl5pPr marL="952462" indent="-138901">
              <a:buSzPct val="100000"/>
              <a:buFontTx/>
              <a:buBlip>
                <a:blip r:embed="rId2"/>
              </a:buBlip>
              <a:defRPr sz="1100"/>
            </a:lvl5pPr>
          </a:lstStyle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1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8081" y="1470786"/>
            <a:ext cx="3877575" cy="974519"/>
          </a:xfrm>
        </p:spPr>
        <p:txBody>
          <a:bodyPr/>
          <a:lstStyle>
            <a:lvl1pPr>
              <a:defRPr sz="1300"/>
            </a:lvl1pPr>
          </a:lstStyle>
          <a:p>
            <a:pPr lvl="0"/>
            <a:r>
              <a:rPr lang="en-GB" dirty="0"/>
              <a:t>Introduction paragraph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2518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Peaco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87822"/>
      </p:ext>
    </p:extLst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Raspberr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B_Title Slide default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1706" y="1499"/>
            <a:ext cx="10242896" cy="6855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5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76781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Cornflow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Plu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Peaco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ection Grey">
    <p:bg>
      <p:bgPr>
        <a:solidFill>
          <a:schemeClr val="accent6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" y="2975626"/>
            <a:ext cx="12191999" cy="940208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85000"/>
              </a:lnSpc>
              <a:defRPr sz="4500" b="0" i="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Section here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681489" y="820489"/>
            <a:ext cx="4805132" cy="4808426"/>
            <a:chOff x="3681489" y="820489"/>
            <a:chExt cx="4805132" cy="4808426"/>
          </a:xfrm>
        </p:grpSpPr>
        <p:sp>
          <p:nvSpPr>
            <p:cNvPr id="14" name="Freeform 13"/>
            <p:cNvSpPr/>
            <p:nvPr/>
          </p:nvSpPr>
          <p:spPr>
            <a:xfrm>
              <a:off x="6845643" y="820489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  <p:sp>
          <p:nvSpPr>
            <p:cNvPr id="15" name="Freeform 14"/>
            <p:cNvSpPr/>
            <p:nvPr/>
          </p:nvSpPr>
          <p:spPr>
            <a:xfrm rot="10800000">
              <a:off x="3681489" y="3973110"/>
              <a:ext cx="1640978" cy="1655805"/>
            </a:xfrm>
            <a:custGeom>
              <a:avLst/>
              <a:gdLst>
                <a:gd name="connsiteX0" fmla="*/ 0 w 1640978"/>
                <a:gd name="connsiteY0" fmla="*/ 177937 h 1655805"/>
                <a:gd name="connsiteX1" fmla="*/ 1467983 w 1640978"/>
                <a:gd name="connsiteY1" fmla="*/ 177937 h 1655805"/>
                <a:gd name="connsiteX2" fmla="*/ 1467983 w 1640978"/>
                <a:gd name="connsiteY2" fmla="*/ 1655805 h 1655805"/>
                <a:gd name="connsiteX3" fmla="*/ 1640978 w 1640978"/>
                <a:gd name="connsiteY3" fmla="*/ 1482810 h 1655805"/>
                <a:gd name="connsiteX4" fmla="*/ 1640978 w 1640978"/>
                <a:gd name="connsiteY4" fmla="*/ 0 h 1655805"/>
                <a:gd name="connsiteX5" fmla="*/ 177938 w 1640978"/>
                <a:gd name="connsiteY5" fmla="*/ 0 h 1655805"/>
                <a:gd name="connsiteX6" fmla="*/ 0 w 1640978"/>
                <a:gd name="connsiteY6" fmla="*/ 177937 h 1655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0978" h="1655805">
                  <a:moveTo>
                    <a:pt x="0" y="177937"/>
                  </a:moveTo>
                  <a:lnTo>
                    <a:pt x="1467983" y="177937"/>
                  </a:lnTo>
                  <a:lnTo>
                    <a:pt x="1467983" y="1655805"/>
                  </a:lnTo>
                  <a:lnTo>
                    <a:pt x="1640978" y="1482810"/>
                  </a:lnTo>
                  <a:lnTo>
                    <a:pt x="1640978" y="0"/>
                  </a:lnTo>
                  <a:lnTo>
                    <a:pt x="177938" y="0"/>
                  </a:lnTo>
                  <a:lnTo>
                    <a:pt x="0" y="1779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91440" rIns="45720" bIns="45720" rtlCol="0" anchor="t" anchorCtr="1"/>
            <a:lstStyle/>
            <a:p>
              <a:pPr algn="ctr">
                <a:lnSpc>
                  <a:spcPct val="90000"/>
                </a:lnSpc>
                <a:spcBef>
                  <a:spcPts val="1200"/>
                </a:spcBef>
              </a:pPr>
              <a:endParaRPr lang="en-US" sz="2400" dirty="0"/>
            </a:p>
          </p:txBody>
        </p:sp>
      </p:grp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</a:t>
            </a:r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hf sldNum="0" hdr="0" ftr="0"/>
  <p:extLst mod="1">
    <p:ext uri="{DCECCB84-F9BA-43D5-87BE-67443E8EF086}">
      <p15:sldGuideLst xmlns:p15="http://schemas.microsoft.com/office/powerpoint/2012/main">
        <p15:guide id="1" pos="55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A_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1" name="TextBox 2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0655" y="2519771"/>
            <a:ext cx="3871913" cy="2641600"/>
          </a:xfrm>
        </p:spPr>
        <p:txBody>
          <a:bodyPr/>
          <a:lstStyle>
            <a:lvl1pPr marL="292100" indent="-285750">
              <a:buFontTx/>
              <a:buBlip>
                <a:blip r:embed="rId2"/>
              </a:buBlip>
              <a:defRPr sz="1300" baseline="0"/>
            </a:lvl1pPr>
            <a:lvl2pPr marL="449263" indent="-147600">
              <a:buSzPct val="100000"/>
              <a:buFontTx/>
              <a:buBlip>
                <a:blip r:embed="rId2"/>
              </a:buBlip>
              <a:tabLst/>
              <a:defRPr sz="1200"/>
            </a:lvl2pPr>
            <a:lvl3pPr marL="623069" indent="-146838">
              <a:buSzPct val="100000"/>
              <a:buFontTx/>
              <a:buBlip>
                <a:blip r:embed="rId2"/>
              </a:buBlip>
              <a:defRPr sz="1100"/>
            </a:lvl3pPr>
            <a:lvl4pPr marL="813562" indent="-146838">
              <a:buSzPct val="100000"/>
              <a:buFontTx/>
              <a:buBlip>
                <a:blip r:embed="rId2"/>
              </a:buBlip>
              <a:defRPr sz="1100"/>
            </a:lvl4pPr>
            <a:lvl5pPr marL="952462" indent="-138901">
              <a:buSzPct val="100000"/>
              <a:buFontTx/>
              <a:buBlip>
                <a:blip r:embed="rId2"/>
              </a:buBlip>
              <a:defRPr sz="1100"/>
            </a:lvl5pPr>
          </a:lstStyle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1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92697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B_Title_Intr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1" name="TextBox 2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0655" y="2519772"/>
            <a:ext cx="3871913" cy="2641600"/>
          </a:xfrm>
        </p:spPr>
        <p:txBody>
          <a:bodyPr/>
          <a:lstStyle>
            <a:lvl1pPr marL="292100" indent="-285750">
              <a:buSzPct val="100000"/>
              <a:buFontTx/>
              <a:buBlip>
                <a:blip r:embed="rId2"/>
              </a:buBlip>
              <a:defRPr sz="1300" baseline="0"/>
            </a:lvl1pPr>
            <a:lvl2pPr marL="449263" indent="-147600">
              <a:buSzPct val="100000"/>
              <a:buFontTx/>
              <a:buBlip>
                <a:blip r:embed="rId2"/>
              </a:buBlip>
              <a:tabLst/>
              <a:defRPr sz="1200"/>
            </a:lvl2pPr>
            <a:lvl3pPr marL="623069" indent="-146838">
              <a:buSzPct val="100000"/>
              <a:buFontTx/>
              <a:buBlip>
                <a:blip r:embed="rId2"/>
              </a:buBlip>
              <a:defRPr sz="1100"/>
            </a:lvl3pPr>
            <a:lvl4pPr marL="813562" indent="-146838">
              <a:buSzPct val="100000"/>
              <a:buFontTx/>
              <a:buBlip>
                <a:blip r:embed="rId2"/>
              </a:buBlip>
              <a:defRPr sz="1100"/>
            </a:lvl4pPr>
            <a:lvl5pPr marL="952462" indent="-138901">
              <a:buSzPct val="100000"/>
              <a:buFontTx/>
              <a:buBlip>
                <a:blip r:embed="rId2"/>
              </a:buBlip>
              <a:defRPr sz="1100"/>
            </a:lvl5pPr>
          </a:lstStyle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1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8081" y="1470786"/>
            <a:ext cx="3877575" cy="974519"/>
          </a:xfrm>
        </p:spPr>
        <p:txBody>
          <a:bodyPr/>
          <a:lstStyle>
            <a:lvl1pPr>
              <a:defRPr sz="1300"/>
            </a:lvl1pPr>
          </a:lstStyle>
          <a:p>
            <a:pPr lvl="0"/>
            <a:r>
              <a:rPr lang="en-GB" dirty="0"/>
              <a:t>Introduction paragraph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58298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C_Title_2 lines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1" name="TextBox 2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0655" y="2864275"/>
            <a:ext cx="3871913" cy="2641600"/>
          </a:xfrm>
        </p:spPr>
        <p:txBody>
          <a:bodyPr/>
          <a:lstStyle>
            <a:lvl1pPr marL="292100" indent="-285750">
              <a:buSzPct val="100000"/>
              <a:buFontTx/>
              <a:buBlip>
                <a:blip r:embed="rId2"/>
              </a:buBlip>
              <a:defRPr sz="1300"/>
            </a:lvl1pPr>
            <a:lvl2pPr marL="449263" indent="-147600">
              <a:buSzPct val="100000"/>
              <a:buFontTx/>
              <a:buBlip>
                <a:blip r:embed="rId2"/>
              </a:buBlip>
              <a:tabLst/>
              <a:defRPr sz="1200"/>
            </a:lvl2pPr>
            <a:lvl3pPr marL="623069" indent="-146838">
              <a:buSzPct val="100000"/>
              <a:buFontTx/>
              <a:buBlip>
                <a:blip r:embed="rId2"/>
              </a:buBlip>
              <a:defRPr sz="1100"/>
            </a:lvl3pPr>
            <a:lvl4pPr marL="813562" indent="-146838">
              <a:buSzPct val="100000"/>
              <a:buFontTx/>
              <a:buBlip>
                <a:blip r:embed="rId2"/>
              </a:buBlip>
              <a:defRPr sz="1100"/>
            </a:lvl4pPr>
            <a:lvl5pPr marL="952462" indent="-138901">
              <a:buSzPct val="100000"/>
              <a:buFontTx/>
              <a:buBlip>
                <a:blip r:embed="rId2"/>
              </a:buBlip>
              <a:defRPr sz="1100"/>
            </a:lvl5pPr>
          </a:lstStyle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546271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399"/>
            <a:ext cx="9274122" cy="661329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68469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D_Title_2 lines_Intr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1" name="TextBox 2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0655" y="2864276"/>
            <a:ext cx="3871913" cy="2641600"/>
          </a:xfrm>
        </p:spPr>
        <p:txBody>
          <a:bodyPr/>
          <a:lstStyle>
            <a:lvl1pPr marL="292100" indent="-285750">
              <a:buSzPct val="100000"/>
              <a:buFontTx/>
              <a:buBlip>
                <a:blip r:embed="rId2"/>
              </a:buBlip>
              <a:defRPr sz="1300"/>
            </a:lvl1pPr>
            <a:lvl2pPr marL="449263" indent="-147600">
              <a:buSzPct val="100000"/>
              <a:buFontTx/>
              <a:buBlip>
                <a:blip r:embed="rId2"/>
              </a:buBlip>
              <a:tabLst/>
              <a:defRPr sz="1200"/>
            </a:lvl2pPr>
            <a:lvl3pPr marL="623069" indent="-146838">
              <a:buSzPct val="100000"/>
              <a:buFontTx/>
              <a:buBlip>
                <a:blip r:embed="rId2"/>
              </a:buBlip>
              <a:defRPr sz="1100"/>
            </a:lvl3pPr>
            <a:lvl4pPr marL="813562" indent="-146838">
              <a:buSzPct val="100000"/>
              <a:buFontTx/>
              <a:buBlip>
                <a:blip r:embed="rId2"/>
              </a:buBlip>
              <a:defRPr sz="1100"/>
            </a:lvl4pPr>
            <a:lvl5pPr marL="952462" indent="-138901">
              <a:buSzPct val="100000"/>
              <a:buFontTx/>
              <a:buBlip>
                <a:blip r:embed="rId2"/>
              </a:buBlip>
              <a:defRPr sz="1100"/>
            </a:lvl5pPr>
          </a:lstStyle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546271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399"/>
            <a:ext cx="9274122" cy="661329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8081" y="1828800"/>
            <a:ext cx="3877575" cy="974519"/>
          </a:xfrm>
        </p:spPr>
        <p:txBody>
          <a:bodyPr/>
          <a:lstStyle>
            <a:lvl1pPr>
              <a:defRPr sz="1300"/>
            </a:lvl1pPr>
          </a:lstStyle>
          <a:p>
            <a:pPr lvl="0"/>
            <a:r>
              <a:rPr lang="en-GB" dirty="0"/>
              <a:t>Introduction paragraph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2584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A_Team x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612000"/>
            <a:ext cx="8498546" cy="828000"/>
          </a:xfrm>
        </p:spPr>
        <p:txBody>
          <a:bodyPr wrap="square" lIns="0" tIns="0" rIns="0" bIns="0" anchor="t" anchorCtr="0">
            <a:noAutofit/>
          </a:bodyPr>
          <a:lstStyle>
            <a:lvl1pPr algn="l">
              <a:lnSpc>
                <a:spcPts val="2300"/>
              </a:lnSpc>
              <a:defRPr sz="22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612000" y="3996000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3420000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12000" y="1692000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480916" y="3996000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480916" y="3420000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80916" y="1692000"/>
            <a:ext cx="1619250" cy="1620838"/>
          </a:xfrm>
        </p:spPr>
        <p:txBody>
          <a:bodyPr/>
          <a:lstStyle/>
          <a:p>
            <a:endParaRPr lang="en-US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4349832" y="3996000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349832" y="3420000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349832" y="1692000"/>
            <a:ext cx="1619250" cy="1620838"/>
          </a:xfrm>
        </p:spPr>
        <p:txBody>
          <a:bodyPr/>
          <a:lstStyle/>
          <a:p>
            <a:endParaRPr lang="en-US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6218748" y="3996000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218748" y="3420000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6218748" y="1692000"/>
            <a:ext cx="1619250" cy="1620838"/>
          </a:xfrm>
        </p:spPr>
        <p:txBody>
          <a:bodyPr/>
          <a:lstStyle/>
          <a:p>
            <a:endParaRPr lang="en-US"/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8087664" y="3999243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8087664" y="3423243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8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087664" y="1695243"/>
            <a:ext cx="1619250" cy="1620838"/>
          </a:xfrm>
        </p:spPr>
        <p:txBody>
          <a:bodyPr/>
          <a:lstStyle/>
          <a:p>
            <a:endParaRPr lang="en-US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9956579" y="3999243"/>
            <a:ext cx="1620000" cy="0"/>
          </a:xfrm>
          <a:prstGeom prst="line">
            <a:avLst/>
          </a:prstGeom>
          <a:ln w="25400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9956579" y="3423243"/>
            <a:ext cx="1620000" cy="546525"/>
          </a:xfrm>
        </p:spPr>
        <p:txBody>
          <a:bodyPr/>
          <a:lstStyle>
            <a:lvl1pPr>
              <a:defRPr sz="1100" b="1"/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2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956579" y="1695243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TextBox 5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612000" y="1546271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2480916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4349832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6218748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8087664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9956579" y="4131353"/>
            <a:ext cx="1620000" cy="1730444"/>
          </a:xfrm>
        </p:spPr>
        <p:txBody>
          <a:bodyPr/>
          <a:lstStyle>
            <a:lvl1pPr>
              <a:lnSpc>
                <a:spcPts val="1300"/>
              </a:lnSpc>
              <a:defRPr sz="900" b="0">
                <a:solidFill>
                  <a:schemeClr val="tx1"/>
                </a:solidFill>
              </a:defRPr>
            </a:lvl1pPr>
            <a:lvl2pPr marL="11113" indent="0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900" b="0">
                <a:solidFill>
                  <a:schemeClr val="tx1"/>
                </a:solidFill>
              </a:defRPr>
            </a:lvl2pPr>
            <a:lvl3pPr marL="153988" indent="-153988">
              <a:tabLst/>
              <a:defRPr sz="900"/>
            </a:lvl3pPr>
            <a:lvl4pPr marL="319088" indent="-144463">
              <a:tabLst/>
              <a:defRPr sz="900"/>
            </a:lvl4pPr>
            <a:lvl5pPr marL="495300" indent="-144463">
              <a:tabLst/>
              <a:defRPr sz="900"/>
            </a:lvl5pPr>
          </a:lstStyle>
          <a:p>
            <a:pPr lvl="0"/>
            <a:r>
              <a:rPr lang="en-US" dirty="0"/>
              <a:t>Body copy here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B_Team x 4">
    <p:bg>
      <p:bgPr>
        <a:solidFill>
          <a:schemeClr val="tx1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Freeform 3"/>
          <p:cNvSpPr/>
          <p:nvPr userDrawn="1"/>
        </p:nvSpPr>
        <p:spPr>
          <a:xfrm>
            <a:off x="3900616" y="-16476"/>
            <a:ext cx="4390768" cy="2240692"/>
          </a:xfrm>
          <a:custGeom>
            <a:avLst/>
            <a:gdLst>
              <a:gd name="connsiteX0" fmla="*/ 0 w 4390768"/>
              <a:gd name="connsiteY0" fmla="*/ 0 h 2240692"/>
              <a:gd name="connsiteX1" fmla="*/ 2207741 w 4390768"/>
              <a:gd name="connsiteY1" fmla="*/ 2240692 h 2240692"/>
              <a:gd name="connsiteX2" fmla="*/ 4390768 w 4390768"/>
              <a:gd name="connsiteY2" fmla="*/ 24714 h 2240692"/>
              <a:gd name="connsiteX3" fmla="*/ 0 w 4390768"/>
              <a:gd name="connsiteY3" fmla="*/ 0 h 224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0768" h="2240692">
                <a:moveTo>
                  <a:pt x="0" y="0"/>
                </a:moveTo>
                <a:lnTo>
                  <a:pt x="2207741" y="2240692"/>
                </a:lnTo>
                <a:lnTo>
                  <a:pt x="4390768" y="24714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140239" y="361947"/>
            <a:ext cx="3911522" cy="828000"/>
          </a:xfrm>
        </p:spPr>
        <p:txBody>
          <a:bodyPr wrap="square" lIns="0" tIns="0" rIns="0" bIns="0" anchor="b" anchorCtr="0">
            <a:noAutofit/>
          </a:bodyPr>
          <a:lstStyle>
            <a:lvl1pPr algn="ctr">
              <a:lnSpc>
                <a:spcPts val="2300"/>
              </a:lnSpc>
              <a:defRPr sz="22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</a:t>
            </a:r>
            <a:br>
              <a:rPr lang="en-US" dirty="0"/>
            </a:br>
            <a:r>
              <a:rPr lang="en-US" dirty="0"/>
              <a:t>to add 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467405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467405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350771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350771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234137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34137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117503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8117503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5898000" y="1499156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C_Title Slide - default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6250" y="0"/>
            <a:ext cx="9175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79885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C_Team x 3">
    <p:bg>
      <p:bgPr>
        <a:solidFill>
          <a:schemeClr val="tx1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 userDrawn="1"/>
        </p:nvSpPr>
        <p:spPr>
          <a:xfrm rot="10800000">
            <a:off x="5315414" y="-21064"/>
            <a:ext cx="6909803" cy="6877664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Freeform 3"/>
          <p:cNvSpPr/>
          <p:nvPr userDrawn="1"/>
        </p:nvSpPr>
        <p:spPr>
          <a:xfrm>
            <a:off x="3900616" y="-16476"/>
            <a:ext cx="4390768" cy="2240692"/>
          </a:xfrm>
          <a:custGeom>
            <a:avLst/>
            <a:gdLst>
              <a:gd name="connsiteX0" fmla="*/ 0 w 4390768"/>
              <a:gd name="connsiteY0" fmla="*/ 0 h 2240692"/>
              <a:gd name="connsiteX1" fmla="*/ 2207741 w 4390768"/>
              <a:gd name="connsiteY1" fmla="*/ 2240692 h 2240692"/>
              <a:gd name="connsiteX2" fmla="*/ 4390768 w 4390768"/>
              <a:gd name="connsiteY2" fmla="*/ 24714 h 2240692"/>
              <a:gd name="connsiteX3" fmla="*/ 0 w 4390768"/>
              <a:gd name="connsiteY3" fmla="*/ 0 h 224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0768" h="2240692">
                <a:moveTo>
                  <a:pt x="0" y="0"/>
                </a:moveTo>
                <a:lnTo>
                  <a:pt x="2207741" y="2240692"/>
                </a:lnTo>
                <a:lnTo>
                  <a:pt x="4390768" y="24714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140239" y="361947"/>
            <a:ext cx="3911522" cy="828000"/>
          </a:xfrm>
        </p:spPr>
        <p:txBody>
          <a:bodyPr wrap="square" lIns="0" tIns="0" rIns="0" bIns="0" anchor="b" anchorCtr="0">
            <a:noAutofit/>
          </a:bodyPr>
          <a:lstStyle>
            <a:lvl1pPr algn="ctr">
              <a:lnSpc>
                <a:spcPts val="2300"/>
              </a:lnSpc>
              <a:defRPr sz="22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</a:t>
            </a:r>
            <a:br>
              <a:rPr lang="en-US" dirty="0"/>
            </a:br>
            <a:r>
              <a:rPr lang="en-US" dirty="0"/>
              <a:t>to add 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419896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3419896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303262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303262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7186628" y="4302974"/>
            <a:ext cx="1620000" cy="546525"/>
          </a:xfrm>
        </p:spPr>
        <p:txBody>
          <a:bodyPr/>
          <a:lstStyle>
            <a:lvl1pPr algn="ctr">
              <a:defRPr sz="1100" b="1"/>
            </a:lvl1pPr>
            <a:lvl2pPr marL="11113" indent="0" algn="ctr">
              <a:lnSpc>
                <a:spcPts val="1300"/>
              </a:lnSpc>
              <a:spcBef>
                <a:spcPts val="0"/>
              </a:spcBef>
              <a:buFontTx/>
              <a:buNone/>
              <a:tabLst/>
              <a:defRPr sz="11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</a:lstStyle>
          <a:p>
            <a:pPr lvl="0"/>
            <a:r>
              <a:rPr lang="en-US" dirty="0"/>
              <a:t>Add picture description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7186628" y="2574974"/>
            <a:ext cx="1619250" cy="1620838"/>
          </a:xfrm>
        </p:spPr>
        <p:txBody>
          <a:bodyPr/>
          <a:lstStyle/>
          <a:p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5898000" y="1499156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A_Title_Sub_Tabl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sz="quarter" idx="10"/>
          </p:nvPr>
        </p:nvSpPr>
        <p:spPr>
          <a:xfrm>
            <a:off x="612775" y="1831974"/>
            <a:ext cx="11018838" cy="3959225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6" name="TextBox 15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097608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B_Title_Sub_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sz="quarter" idx="10"/>
          </p:nvPr>
        </p:nvSpPr>
        <p:spPr>
          <a:xfrm>
            <a:off x="612775" y="1831974"/>
            <a:ext cx="11018838" cy="39592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32793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C_Title_Sub_Char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2775" y="1831974"/>
            <a:ext cx="11018838" cy="3959225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6" name="TextBox 15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471737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D_Title_Sub_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/>
        </p:nvSpPr>
        <p:spPr>
          <a:xfrm>
            <a:off x="-21771" y="-21063"/>
            <a:ext cx="4916377" cy="4893510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2775" y="1831974"/>
            <a:ext cx="11018838" cy="39592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48546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E_Title_Sub_Content_Char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571999" y="1831975"/>
            <a:ext cx="7059613" cy="3620558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2776" y="1831975"/>
            <a:ext cx="2198158" cy="3620557"/>
          </a:xfrm>
        </p:spPr>
        <p:txBody>
          <a:bodyPr anchor="ctr"/>
          <a:lstStyle>
            <a:lvl1pPr>
              <a:lnSpc>
                <a:spcPts val="1800"/>
              </a:lnSpc>
              <a:defRPr sz="13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300">
                <a:solidFill>
                  <a:schemeClr val="bg1"/>
                </a:solidFill>
              </a:defRPr>
            </a:lvl2pPr>
            <a:lvl3pPr>
              <a:lnSpc>
                <a:spcPts val="1800"/>
              </a:lnSpc>
              <a:defRPr sz="1300">
                <a:solidFill>
                  <a:schemeClr val="bg1"/>
                </a:solidFill>
              </a:defRPr>
            </a:lvl3pPr>
            <a:lvl4pPr>
              <a:lnSpc>
                <a:spcPts val="1800"/>
              </a:lnSpc>
              <a:defRPr sz="1300">
                <a:solidFill>
                  <a:schemeClr val="bg1"/>
                </a:solidFill>
              </a:defRPr>
            </a:lvl4pPr>
            <a:lvl5pPr>
              <a:lnSpc>
                <a:spcPts val="1800"/>
              </a:lnSpc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7" name="TextBox 16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7714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F_Title_Sub_Content_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 userDrawn="1"/>
        </p:nvSpPr>
        <p:spPr>
          <a:xfrm>
            <a:off x="-21771" y="-21063"/>
            <a:ext cx="4916377" cy="4893510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571999" y="1831975"/>
            <a:ext cx="7059613" cy="3620558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2776" y="1831975"/>
            <a:ext cx="2198158" cy="3620557"/>
          </a:xfrm>
        </p:spPr>
        <p:txBody>
          <a:bodyPr anchor="ctr"/>
          <a:lstStyle>
            <a:lvl1pPr>
              <a:lnSpc>
                <a:spcPts val="1800"/>
              </a:lnSpc>
              <a:defRPr sz="1300">
                <a:solidFill>
                  <a:schemeClr val="tx1"/>
                </a:solidFill>
              </a:defRPr>
            </a:lvl1pPr>
            <a:lvl2pPr>
              <a:lnSpc>
                <a:spcPts val="1800"/>
              </a:lnSpc>
              <a:defRPr sz="1300">
                <a:solidFill>
                  <a:schemeClr val="tx1"/>
                </a:solidFill>
              </a:defRPr>
            </a:lvl2pPr>
            <a:lvl3pPr>
              <a:lnSpc>
                <a:spcPts val="1800"/>
              </a:lnSpc>
              <a:defRPr sz="1300">
                <a:solidFill>
                  <a:schemeClr val="tx1"/>
                </a:solidFill>
              </a:defRPr>
            </a:lvl3pPr>
            <a:lvl4pPr>
              <a:lnSpc>
                <a:spcPts val="1800"/>
              </a:lnSpc>
              <a:defRPr sz="1300">
                <a:solidFill>
                  <a:schemeClr val="tx1"/>
                </a:solidFill>
              </a:defRPr>
            </a:lvl4pPr>
            <a:lvl5pPr>
              <a:lnSpc>
                <a:spcPts val="1800"/>
              </a:lnSpc>
              <a:defRPr sz="13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814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G_Title_Sub_Content 3 column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2387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348200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84013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61277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34812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8084013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30" name="TextBox 2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4731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A_Title_Tabl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sz="quarter" idx="10"/>
          </p:nvPr>
        </p:nvSpPr>
        <p:spPr>
          <a:xfrm>
            <a:off x="612775" y="1606550"/>
            <a:ext cx="11018838" cy="4184650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6" name="TextBox 15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B_Title_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sz="quarter" idx="10"/>
          </p:nvPr>
        </p:nvSpPr>
        <p:spPr>
          <a:xfrm>
            <a:off x="612775" y="1606550"/>
            <a:ext cx="11018838" cy="4184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D_Title Slide – default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6250" y="0"/>
            <a:ext cx="9175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61061"/>
      </p:ext>
    </p:extLst>
  </p:cSld>
  <p:clrMapOvr>
    <a:masterClrMapping/>
  </p:clrMapOvr>
  <p:transition>
    <p:fade/>
  </p:transition>
  <p:hf sldNum="0" hdr="0" ftr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C_Title_Char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2775" y="1606550"/>
            <a:ext cx="11018838" cy="4184650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6" name="TextBox 15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D_Title_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/>
        </p:nvSpPr>
        <p:spPr>
          <a:xfrm>
            <a:off x="-21771" y="-21063"/>
            <a:ext cx="4916377" cy="4893510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612775" y="1606550"/>
            <a:ext cx="11018838" cy="41846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E_Title_Content_Char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571999" y="1606550"/>
            <a:ext cx="7059613" cy="384598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2776" y="1606551"/>
            <a:ext cx="2198158" cy="3845982"/>
          </a:xfrm>
        </p:spPr>
        <p:txBody>
          <a:bodyPr anchor="ctr"/>
          <a:lstStyle>
            <a:lvl1pPr>
              <a:lnSpc>
                <a:spcPts val="1800"/>
              </a:lnSpc>
              <a:defRPr sz="1300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defRPr sz="1300">
                <a:solidFill>
                  <a:schemeClr val="bg1"/>
                </a:solidFill>
              </a:defRPr>
            </a:lvl2pPr>
            <a:lvl3pPr>
              <a:lnSpc>
                <a:spcPts val="1800"/>
              </a:lnSpc>
              <a:defRPr sz="1300">
                <a:solidFill>
                  <a:schemeClr val="bg1"/>
                </a:solidFill>
              </a:defRPr>
            </a:lvl3pPr>
            <a:lvl4pPr>
              <a:lnSpc>
                <a:spcPts val="1800"/>
              </a:lnSpc>
              <a:defRPr sz="1300">
                <a:solidFill>
                  <a:schemeClr val="bg1"/>
                </a:solidFill>
              </a:defRPr>
            </a:lvl4pPr>
            <a:lvl5pPr>
              <a:lnSpc>
                <a:spcPts val="1800"/>
              </a:lnSpc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7" name="TextBox 16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F_Title_Content_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 userDrawn="1"/>
        </p:nvSpPr>
        <p:spPr>
          <a:xfrm>
            <a:off x="-21771" y="-21063"/>
            <a:ext cx="4916377" cy="4893510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  <a:gd name="connsiteX0" fmla="*/ 14688362 w 14688362"/>
              <a:gd name="connsiteY0" fmla="*/ 14720 h 8229600"/>
              <a:gd name="connsiteX1" fmla="*/ 3781888 w 14688362"/>
              <a:gd name="connsiteY1" fmla="*/ 8229600 h 8229600"/>
              <a:gd name="connsiteX2" fmla="*/ 0 w 14688362"/>
              <a:gd name="connsiteY2" fmla="*/ 8229600 h 8229600"/>
              <a:gd name="connsiteX3" fmla="*/ 0 w 14688362"/>
              <a:gd name="connsiteY3" fmla="*/ 0 h 8229600"/>
              <a:gd name="connsiteX4" fmla="*/ 14688362 w 14688362"/>
              <a:gd name="connsiteY4" fmla="*/ 14720 h 8229600"/>
              <a:gd name="connsiteX0" fmla="*/ 14688362 w 14688362"/>
              <a:gd name="connsiteY0" fmla="*/ 14720 h 8253197"/>
              <a:gd name="connsiteX1" fmla="*/ 7923236 w 14688362"/>
              <a:gd name="connsiteY1" fmla="*/ 8253197 h 8253197"/>
              <a:gd name="connsiteX2" fmla="*/ 0 w 14688362"/>
              <a:gd name="connsiteY2" fmla="*/ 8229600 h 8253197"/>
              <a:gd name="connsiteX3" fmla="*/ 0 w 14688362"/>
              <a:gd name="connsiteY3" fmla="*/ 0 h 8253197"/>
              <a:gd name="connsiteX4" fmla="*/ 14688362 w 14688362"/>
              <a:gd name="connsiteY4" fmla="*/ 14720 h 8253197"/>
              <a:gd name="connsiteX0" fmla="*/ 14717456 w 14717456"/>
              <a:gd name="connsiteY0" fmla="*/ 14720 h 8253197"/>
              <a:gd name="connsiteX1" fmla="*/ 0 w 14717456"/>
              <a:gd name="connsiteY1" fmla="*/ 8253197 h 8253197"/>
              <a:gd name="connsiteX2" fmla="*/ 29094 w 14717456"/>
              <a:gd name="connsiteY2" fmla="*/ 8229600 h 8253197"/>
              <a:gd name="connsiteX3" fmla="*/ 29094 w 14717456"/>
              <a:gd name="connsiteY3" fmla="*/ 0 h 8253197"/>
              <a:gd name="connsiteX4" fmla="*/ 14717456 w 14717456"/>
              <a:gd name="connsiteY4" fmla="*/ 14720 h 8253197"/>
              <a:gd name="connsiteX0" fmla="*/ 7355061 w 7355061"/>
              <a:gd name="connsiteY0" fmla="*/ 2921 h 8253197"/>
              <a:gd name="connsiteX1" fmla="*/ 0 w 7355061"/>
              <a:gd name="connsiteY1" fmla="*/ 8253197 h 8253197"/>
              <a:gd name="connsiteX2" fmla="*/ 29094 w 7355061"/>
              <a:gd name="connsiteY2" fmla="*/ 8229600 h 8253197"/>
              <a:gd name="connsiteX3" fmla="*/ 29094 w 7355061"/>
              <a:gd name="connsiteY3" fmla="*/ 0 h 8253197"/>
              <a:gd name="connsiteX4" fmla="*/ 7355061 w 7355061"/>
              <a:gd name="connsiteY4" fmla="*/ 2921 h 8253197"/>
              <a:gd name="connsiteX0" fmla="*/ 8291763 w 8291763"/>
              <a:gd name="connsiteY0" fmla="*/ 2921 h 8253197"/>
              <a:gd name="connsiteX1" fmla="*/ 0 w 8291763"/>
              <a:gd name="connsiteY1" fmla="*/ 8253197 h 8253197"/>
              <a:gd name="connsiteX2" fmla="*/ 29094 w 8291763"/>
              <a:gd name="connsiteY2" fmla="*/ 8229600 h 8253197"/>
              <a:gd name="connsiteX3" fmla="*/ 29094 w 8291763"/>
              <a:gd name="connsiteY3" fmla="*/ 0 h 8253197"/>
              <a:gd name="connsiteX4" fmla="*/ 8291763 w 8291763"/>
              <a:gd name="connsiteY4" fmla="*/ 2921 h 825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91763" h="8253197">
                <a:moveTo>
                  <a:pt x="8291763" y="2921"/>
                </a:moveTo>
                <a:lnTo>
                  <a:pt x="0" y="8253197"/>
                </a:lnTo>
                <a:lnTo>
                  <a:pt x="29094" y="8229600"/>
                </a:lnTo>
                <a:lnTo>
                  <a:pt x="29094" y="0"/>
                </a:lnTo>
                <a:lnTo>
                  <a:pt x="8291763" y="2921"/>
                </a:lnTo>
                <a:close/>
              </a:path>
            </a:pathLst>
          </a:custGeom>
          <a:solidFill>
            <a:schemeClr val="tx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571999" y="1606550"/>
            <a:ext cx="7059613" cy="38459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2776" y="1606551"/>
            <a:ext cx="2198158" cy="3845982"/>
          </a:xfrm>
        </p:spPr>
        <p:txBody>
          <a:bodyPr anchor="ctr"/>
          <a:lstStyle>
            <a:lvl1pPr>
              <a:lnSpc>
                <a:spcPts val="1800"/>
              </a:lnSpc>
              <a:defRPr sz="1300">
                <a:solidFill>
                  <a:schemeClr val="tx1"/>
                </a:solidFill>
              </a:defRPr>
            </a:lvl1pPr>
            <a:lvl2pPr>
              <a:lnSpc>
                <a:spcPts val="1800"/>
              </a:lnSpc>
              <a:defRPr sz="1300">
                <a:solidFill>
                  <a:schemeClr val="tx1"/>
                </a:solidFill>
              </a:defRPr>
            </a:lvl2pPr>
            <a:lvl3pPr>
              <a:lnSpc>
                <a:spcPts val="1800"/>
              </a:lnSpc>
              <a:defRPr sz="1300">
                <a:solidFill>
                  <a:schemeClr val="tx1"/>
                </a:solidFill>
              </a:defRPr>
            </a:lvl3pPr>
            <a:lvl4pPr>
              <a:lnSpc>
                <a:spcPts val="1800"/>
              </a:lnSpc>
              <a:defRPr sz="1300">
                <a:solidFill>
                  <a:schemeClr val="tx1"/>
                </a:solidFill>
              </a:defRPr>
            </a:lvl4pPr>
            <a:lvl5pPr>
              <a:lnSpc>
                <a:spcPts val="1800"/>
              </a:lnSpc>
              <a:defRPr sz="13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G_Title_Content_3Cols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2387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348200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84013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61277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34812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8084013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30" name="TextBox 2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H_Title_Sub_Content_3cols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2387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348200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84013" y="2286000"/>
            <a:ext cx="3495600" cy="1176338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61277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348125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8084013" y="3600450"/>
            <a:ext cx="3495675" cy="2110675"/>
          </a:xfrm>
        </p:spPr>
        <p:txBody>
          <a:bodyPr/>
          <a:lstStyle>
            <a:lvl1pPr algn="ctr">
              <a:defRPr sz="13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algn="ctr">
              <a:defRPr sz="1300">
                <a:solidFill>
                  <a:schemeClr val="bg1"/>
                </a:solidFill>
              </a:defRPr>
            </a:lvl2pPr>
            <a:lvl3pPr algn="ctr">
              <a:defRPr sz="1300">
                <a:solidFill>
                  <a:schemeClr val="bg1"/>
                </a:solidFill>
              </a:defRPr>
            </a:lvl3pPr>
            <a:lvl4pPr algn="ctr">
              <a:defRPr sz="1300">
                <a:solidFill>
                  <a:schemeClr val="bg1"/>
                </a:solidFill>
              </a:defRPr>
            </a:lvl4pPr>
            <a:lvl5pPr algn="ctr">
              <a:defRPr sz="13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30" name="TextBox 2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518346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A_Title_Content_Image x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100577" y="1800000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234177" y="1800000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7367776" y="1800000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501378" y="1800000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100577" y="3933602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234177" y="3933602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367776" y="3933602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9501378" y="3933602"/>
            <a:ext cx="2124000" cy="2124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617172" y="1801780"/>
            <a:ext cx="1963431" cy="3852144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B_Title_Content_Image x1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 userDrawn="1"/>
        </p:nvSpPr>
        <p:spPr>
          <a:xfrm>
            <a:off x="-8467" y="0"/>
            <a:ext cx="6451600" cy="6883400"/>
          </a:xfrm>
          <a:custGeom>
            <a:avLst/>
            <a:gdLst>
              <a:gd name="connsiteX0" fmla="*/ 2988734 w 6451600"/>
              <a:gd name="connsiteY0" fmla="*/ 0 h 6883400"/>
              <a:gd name="connsiteX1" fmla="*/ 6451600 w 6451600"/>
              <a:gd name="connsiteY1" fmla="*/ 3496733 h 6883400"/>
              <a:gd name="connsiteX2" fmla="*/ 3073400 w 6451600"/>
              <a:gd name="connsiteY2" fmla="*/ 6883400 h 6883400"/>
              <a:gd name="connsiteX3" fmla="*/ 0 w 6451600"/>
              <a:gd name="connsiteY3" fmla="*/ 6883400 h 6883400"/>
              <a:gd name="connsiteX4" fmla="*/ 0 w 6451600"/>
              <a:gd name="connsiteY4" fmla="*/ 8467 h 6883400"/>
              <a:gd name="connsiteX5" fmla="*/ 2988734 w 6451600"/>
              <a:gd name="connsiteY5" fmla="*/ 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51600" h="6883400">
                <a:moveTo>
                  <a:pt x="2988734" y="0"/>
                </a:moveTo>
                <a:lnTo>
                  <a:pt x="6451600" y="3496733"/>
                </a:lnTo>
                <a:lnTo>
                  <a:pt x="3073400" y="6883400"/>
                </a:lnTo>
                <a:lnTo>
                  <a:pt x="0" y="6883400"/>
                </a:lnTo>
                <a:lnTo>
                  <a:pt x="0" y="8467"/>
                </a:lnTo>
                <a:lnTo>
                  <a:pt x="2988734" y="0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12000" y="2542734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829433" y="738000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1405467"/>
            <a:ext cx="3562067" cy="879797"/>
          </a:xfrm>
          <a:noFill/>
        </p:spPr>
        <p:txBody>
          <a:bodyPr lIns="0" tIns="0" rIns="0" bIns="0" anchor="b">
            <a:noAutofit/>
          </a:bodyPr>
          <a:lstStyle>
            <a:lvl1pPr marL="0" indent="0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531233" y="738000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233033" y="738000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9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829433" y="15324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8531233" y="15324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0233033" y="15324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6829433" y="23452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8531233" y="23452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33033" y="2345267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6829433" y="3166533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6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8531233" y="3166533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0233033" y="3166533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8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6829433" y="3987798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8531233" y="3987798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0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10233033" y="3987798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6829433" y="4809062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8531233" y="4809062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0233033" y="4809062"/>
            <a:ext cx="1671100" cy="7944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2" name="TextBox 31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617172" y="3004168"/>
            <a:ext cx="3199689" cy="2643001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schemeClr val="bg1"/>
                </a:solidFill>
              </a:defRPr>
            </a:lvl2pPr>
            <a:lvl3pPr marL="219600" indent="-219600">
              <a:buClrTx/>
              <a:buFontTx/>
              <a:buBlip>
                <a:blip r:embed="rId2"/>
              </a:buBlip>
              <a:defRPr sz="1400">
                <a:solidFill>
                  <a:schemeClr val="bg1"/>
                </a:solidFill>
              </a:defRPr>
            </a:lvl3pPr>
            <a:lvl4pPr marL="547200" indent="-285750">
              <a:buClrTx/>
              <a:buFontTx/>
              <a:buBlip>
                <a:blip r:embed="rId2"/>
              </a:buBlip>
              <a:defRPr sz="1400">
                <a:solidFill>
                  <a:schemeClr val="bg1"/>
                </a:solidFill>
              </a:defRPr>
            </a:lvl4pPr>
            <a:lvl5pPr marL="842400" indent="-285750">
              <a:buClrTx/>
              <a:buFontTx/>
              <a:buBlip>
                <a:blip r:embed="rId2"/>
              </a:buBlip>
              <a:defRPr sz="1100" baseline="0">
                <a:solidFill>
                  <a:schemeClr val="bg1"/>
                </a:solidFill>
              </a:defRPr>
            </a:lvl5pPr>
            <a:lvl6pPr marL="1108800" indent="-285750">
              <a:buClrTx/>
              <a:buFontTx/>
              <a:buBlip>
                <a:blip r:embed="rId2"/>
              </a:buBlip>
              <a:defRPr sz="1100">
                <a:solidFill>
                  <a:schemeClr val="bg1"/>
                </a:solidFill>
              </a:defRPr>
            </a:lvl6pPr>
            <a:lvl7pPr marL="1368000" indent="-285750">
              <a:buClrTx/>
              <a:buFontTx/>
              <a:buBlip>
                <a:blip r:embed="rId2"/>
              </a:buBlip>
              <a:defRPr sz="1100">
                <a:solidFill>
                  <a:schemeClr val="bg1"/>
                </a:solidFill>
              </a:defRPr>
            </a:lvl7pPr>
            <a:lvl8pPr marL="1620000" indent="-285750">
              <a:buClrTx/>
              <a:buFontTx/>
              <a:buBlip>
                <a:blip r:embed="rId2"/>
              </a:buBlip>
              <a:defRPr sz="1100">
                <a:solidFill>
                  <a:schemeClr val="bg1"/>
                </a:solidFill>
              </a:defRPr>
            </a:lvl8pPr>
            <a:lvl9pPr marL="1872000" indent="-285750">
              <a:buClrTx/>
              <a:buFontTx/>
              <a:buBlip>
                <a:blip r:embed="rId2"/>
              </a:buBlip>
              <a:defRPr sz="11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C_Title_Content_Image x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369336" y="-21304"/>
            <a:ext cx="4827650" cy="3372359"/>
          </a:xfrm>
          <a:custGeom>
            <a:avLst/>
            <a:gdLst>
              <a:gd name="connsiteX0" fmla="*/ 0 w 5590624"/>
              <a:gd name="connsiteY0" fmla="*/ 0 h 3300761"/>
              <a:gd name="connsiteX1" fmla="*/ 5040486 w 5590624"/>
              <a:gd name="connsiteY1" fmla="*/ 0 h 3300761"/>
              <a:gd name="connsiteX2" fmla="*/ 5590624 w 5590624"/>
              <a:gd name="connsiteY2" fmla="*/ 550138 h 3300761"/>
              <a:gd name="connsiteX3" fmla="*/ 5590624 w 5590624"/>
              <a:gd name="connsiteY3" fmla="*/ 3300761 h 3300761"/>
              <a:gd name="connsiteX4" fmla="*/ 0 w 5590624"/>
              <a:gd name="connsiteY4" fmla="*/ 3300761 h 3300761"/>
              <a:gd name="connsiteX5" fmla="*/ 0 w 5590624"/>
              <a:gd name="connsiteY5" fmla="*/ 0 h 3300761"/>
              <a:gd name="connsiteX0" fmla="*/ 0 w 5590624"/>
              <a:gd name="connsiteY0" fmla="*/ 0 h 3300761"/>
              <a:gd name="connsiteX1" fmla="*/ 1680252 w 5590624"/>
              <a:gd name="connsiteY1" fmla="*/ 0 h 3300761"/>
              <a:gd name="connsiteX2" fmla="*/ 5590624 w 5590624"/>
              <a:gd name="connsiteY2" fmla="*/ 550138 h 3300761"/>
              <a:gd name="connsiteX3" fmla="*/ 5590624 w 5590624"/>
              <a:gd name="connsiteY3" fmla="*/ 3300761 h 3300761"/>
              <a:gd name="connsiteX4" fmla="*/ 0 w 5590624"/>
              <a:gd name="connsiteY4" fmla="*/ 3300761 h 3300761"/>
              <a:gd name="connsiteX5" fmla="*/ 0 w 5590624"/>
              <a:gd name="connsiteY5" fmla="*/ 0 h 3300761"/>
              <a:gd name="connsiteX0" fmla="*/ 0 w 5590624"/>
              <a:gd name="connsiteY0" fmla="*/ 14857 h 3315618"/>
              <a:gd name="connsiteX1" fmla="*/ 1680252 w 5590624"/>
              <a:gd name="connsiteY1" fmla="*/ 14857 h 3315618"/>
              <a:gd name="connsiteX2" fmla="*/ 4676224 w 5590624"/>
              <a:gd name="connsiteY2" fmla="*/ 0 h 3315618"/>
              <a:gd name="connsiteX3" fmla="*/ 5590624 w 5590624"/>
              <a:gd name="connsiteY3" fmla="*/ 3315618 h 3315618"/>
              <a:gd name="connsiteX4" fmla="*/ 0 w 5590624"/>
              <a:gd name="connsiteY4" fmla="*/ 3315618 h 3315618"/>
              <a:gd name="connsiteX5" fmla="*/ 0 w 5590624"/>
              <a:gd name="connsiteY5" fmla="*/ 14857 h 3315618"/>
              <a:gd name="connsiteX0" fmla="*/ 0 w 5605493"/>
              <a:gd name="connsiteY0" fmla="*/ 14857 h 3315618"/>
              <a:gd name="connsiteX1" fmla="*/ 1680252 w 5605493"/>
              <a:gd name="connsiteY1" fmla="*/ 14857 h 3315618"/>
              <a:gd name="connsiteX2" fmla="*/ 4676224 w 5605493"/>
              <a:gd name="connsiteY2" fmla="*/ 0 h 3315618"/>
              <a:gd name="connsiteX3" fmla="*/ 5605493 w 5605493"/>
              <a:gd name="connsiteY3" fmla="*/ 951559 h 3315618"/>
              <a:gd name="connsiteX4" fmla="*/ 0 w 5605493"/>
              <a:gd name="connsiteY4" fmla="*/ 3315618 h 3315618"/>
              <a:gd name="connsiteX5" fmla="*/ 0 w 5605493"/>
              <a:gd name="connsiteY5" fmla="*/ 14857 h 3315618"/>
              <a:gd name="connsiteX0" fmla="*/ 0 w 5605493"/>
              <a:gd name="connsiteY0" fmla="*/ 14857 h 3367657"/>
              <a:gd name="connsiteX1" fmla="*/ 1680252 w 5605493"/>
              <a:gd name="connsiteY1" fmla="*/ 14857 h 3367657"/>
              <a:gd name="connsiteX2" fmla="*/ 4676224 w 5605493"/>
              <a:gd name="connsiteY2" fmla="*/ 0 h 3367657"/>
              <a:gd name="connsiteX3" fmla="*/ 5605493 w 5605493"/>
              <a:gd name="connsiteY3" fmla="*/ 951559 h 3367657"/>
              <a:gd name="connsiteX4" fmla="*/ 3174381 w 5605493"/>
              <a:gd name="connsiteY4" fmla="*/ 3367657 h 3367657"/>
              <a:gd name="connsiteX5" fmla="*/ 0 w 5605493"/>
              <a:gd name="connsiteY5" fmla="*/ 14857 h 3367657"/>
              <a:gd name="connsiteX0" fmla="*/ 0 w 4847210"/>
              <a:gd name="connsiteY0" fmla="*/ 936691 h 3367657"/>
              <a:gd name="connsiteX1" fmla="*/ 921969 w 4847210"/>
              <a:gd name="connsiteY1" fmla="*/ 14857 h 3367657"/>
              <a:gd name="connsiteX2" fmla="*/ 3917941 w 4847210"/>
              <a:gd name="connsiteY2" fmla="*/ 0 h 3367657"/>
              <a:gd name="connsiteX3" fmla="*/ 4847210 w 4847210"/>
              <a:gd name="connsiteY3" fmla="*/ 951559 h 3367657"/>
              <a:gd name="connsiteX4" fmla="*/ 2416098 w 4847210"/>
              <a:gd name="connsiteY4" fmla="*/ 3367657 h 3367657"/>
              <a:gd name="connsiteX5" fmla="*/ 0 w 4847210"/>
              <a:gd name="connsiteY5" fmla="*/ 936691 h 3367657"/>
              <a:gd name="connsiteX0" fmla="*/ 0 w 4847210"/>
              <a:gd name="connsiteY0" fmla="*/ 941580 h 3372546"/>
              <a:gd name="connsiteX1" fmla="*/ 921969 w 4847210"/>
              <a:gd name="connsiteY1" fmla="*/ 19746 h 3372546"/>
              <a:gd name="connsiteX2" fmla="*/ 3903272 w 4847210"/>
              <a:gd name="connsiteY2" fmla="*/ 0 h 3372546"/>
              <a:gd name="connsiteX3" fmla="*/ 4847210 w 4847210"/>
              <a:gd name="connsiteY3" fmla="*/ 956448 h 3372546"/>
              <a:gd name="connsiteX4" fmla="*/ 2416098 w 4847210"/>
              <a:gd name="connsiteY4" fmla="*/ 3372546 h 3372546"/>
              <a:gd name="connsiteX5" fmla="*/ 0 w 4847210"/>
              <a:gd name="connsiteY5" fmla="*/ 941580 h 3372546"/>
              <a:gd name="connsiteX0" fmla="*/ 0 w 4847210"/>
              <a:gd name="connsiteY0" fmla="*/ 941580 h 3372546"/>
              <a:gd name="connsiteX1" fmla="*/ 936638 w 4847210"/>
              <a:gd name="connsiteY1" fmla="*/ 5076 h 3372546"/>
              <a:gd name="connsiteX2" fmla="*/ 3903272 w 4847210"/>
              <a:gd name="connsiteY2" fmla="*/ 0 h 3372546"/>
              <a:gd name="connsiteX3" fmla="*/ 4847210 w 4847210"/>
              <a:gd name="connsiteY3" fmla="*/ 956448 h 3372546"/>
              <a:gd name="connsiteX4" fmla="*/ 2416098 w 4847210"/>
              <a:gd name="connsiteY4" fmla="*/ 3372546 h 3372546"/>
              <a:gd name="connsiteX5" fmla="*/ 0 w 4847210"/>
              <a:gd name="connsiteY5" fmla="*/ 941580 h 3372546"/>
              <a:gd name="connsiteX0" fmla="*/ 0 w 4827650"/>
              <a:gd name="connsiteY0" fmla="*/ 941580 h 3372546"/>
              <a:gd name="connsiteX1" fmla="*/ 936638 w 4827650"/>
              <a:gd name="connsiteY1" fmla="*/ 5076 h 3372546"/>
              <a:gd name="connsiteX2" fmla="*/ 3903272 w 4827650"/>
              <a:gd name="connsiteY2" fmla="*/ 0 h 3372546"/>
              <a:gd name="connsiteX3" fmla="*/ 4827650 w 4827650"/>
              <a:gd name="connsiteY3" fmla="*/ 946669 h 3372546"/>
              <a:gd name="connsiteX4" fmla="*/ 2416098 w 4827650"/>
              <a:gd name="connsiteY4" fmla="*/ 3372546 h 3372546"/>
              <a:gd name="connsiteX5" fmla="*/ 0 w 4827650"/>
              <a:gd name="connsiteY5" fmla="*/ 941580 h 3372546"/>
              <a:gd name="connsiteX0" fmla="*/ 0 w 4827650"/>
              <a:gd name="connsiteY0" fmla="*/ 941580 h 3367656"/>
              <a:gd name="connsiteX1" fmla="*/ 936638 w 4827650"/>
              <a:gd name="connsiteY1" fmla="*/ 5076 h 3367656"/>
              <a:gd name="connsiteX2" fmla="*/ 3903272 w 4827650"/>
              <a:gd name="connsiteY2" fmla="*/ 0 h 3367656"/>
              <a:gd name="connsiteX3" fmla="*/ 4827650 w 4827650"/>
              <a:gd name="connsiteY3" fmla="*/ 946669 h 3367656"/>
              <a:gd name="connsiteX4" fmla="*/ 2411208 w 4827650"/>
              <a:gd name="connsiteY4" fmla="*/ 3367656 h 3367656"/>
              <a:gd name="connsiteX5" fmla="*/ 0 w 4827650"/>
              <a:gd name="connsiteY5" fmla="*/ 941580 h 3367656"/>
              <a:gd name="connsiteX0" fmla="*/ 0 w 4827650"/>
              <a:gd name="connsiteY0" fmla="*/ 946283 h 3372359"/>
              <a:gd name="connsiteX1" fmla="*/ 941528 w 4827650"/>
              <a:gd name="connsiteY1" fmla="*/ 0 h 3372359"/>
              <a:gd name="connsiteX2" fmla="*/ 3903272 w 4827650"/>
              <a:gd name="connsiteY2" fmla="*/ 4703 h 3372359"/>
              <a:gd name="connsiteX3" fmla="*/ 4827650 w 4827650"/>
              <a:gd name="connsiteY3" fmla="*/ 951372 h 3372359"/>
              <a:gd name="connsiteX4" fmla="*/ 2411208 w 4827650"/>
              <a:gd name="connsiteY4" fmla="*/ 3372359 h 3372359"/>
              <a:gd name="connsiteX5" fmla="*/ 0 w 4827650"/>
              <a:gd name="connsiteY5" fmla="*/ 946283 h 3372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27650" h="3372359">
                <a:moveTo>
                  <a:pt x="0" y="946283"/>
                </a:moveTo>
                <a:lnTo>
                  <a:pt x="941528" y="0"/>
                </a:lnTo>
                <a:lnTo>
                  <a:pt x="3903272" y="4703"/>
                </a:lnTo>
                <a:lnTo>
                  <a:pt x="4827650" y="951372"/>
                </a:lnTo>
                <a:lnTo>
                  <a:pt x="2411208" y="3372359"/>
                </a:lnTo>
                <a:lnTo>
                  <a:pt x="0" y="946283"/>
                </a:ln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1801780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7871439" y="1019661"/>
            <a:ext cx="4323448" cy="4841260"/>
          </a:xfrm>
          <a:custGeom>
            <a:avLst/>
            <a:gdLst>
              <a:gd name="connsiteX0" fmla="*/ 0 w 4843627"/>
              <a:gd name="connsiteY0" fmla="*/ 0 h 4843627"/>
              <a:gd name="connsiteX1" fmla="*/ 4036340 w 4843627"/>
              <a:gd name="connsiteY1" fmla="*/ 0 h 4843627"/>
              <a:gd name="connsiteX2" fmla="*/ 4843627 w 4843627"/>
              <a:gd name="connsiteY2" fmla="*/ 807287 h 4843627"/>
              <a:gd name="connsiteX3" fmla="*/ 4843627 w 4843627"/>
              <a:gd name="connsiteY3" fmla="*/ 4843627 h 4843627"/>
              <a:gd name="connsiteX4" fmla="*/ 0 w 4843627"/>
              <a:gd name="connsiteY4" fmla="*/ 4843627 h 4843627"/>
              <a:gd name="connsiteX5" fmla="*/ 0 w 4843627"/>
              <a:gd name="connsiteY5" fmla="*/ 0 h 4843627"/>
              <a:gd name="connsiteX0" fmla="*/ 5541 w 4843627"/>
              <a:gd name="connsiteY0" fmla="*/ 2416232 h 4843627"/>
              <a:gd name="connsiteX1" fmla="*/ 4036340 w 4843627"/>
              <a:gd name="connsiteY1" fmla="*/ 0 h 4843627"/>
              <a:gd name="connsiteX2" fmla="*/ 4843627 w 4843627"/>
              <a:gd name="connsiteY2" fmla="*/ 807287 h 4843627"/>
              <a:gd name="connsiteX3" fmla="*/ 4843627 w 4843627"/>
              <a:gd name="connsiteY3" fmla="*/ 4843627 h 4843627"/>
              <a:gd name="connsiteX4" fmla="*/ 0 w 4843627"/>
              <a:gd name="connsiteY4" fmla="*/ 4843627 h 4843627"/>
              <a:gd name="connsiteX5" fmla="*/ 5541 w 4843627"/>
              <a:gd name="connsiteY5" fmla="*/ 2416232 h 4843627"/>
              <a:gd name="connsiteX0" fmla="*/ 5541 w 4843627"/>
              <a:gd name="connsiteY0" fmla="*/ 2410690 h 4838085"/>
              <a:gd name="connsiteX1" fmla="*/ 2423671 w 4843627"/>
              <a:gd name="connsiteY1" fmla="*/ 0 h 4838085"/>
              <a:gd name="connsiteX2" fmla="*/ 4843627 w 4843627"/>
              <a:gd name="connsiteY2" fmla="*/ 801745 h 4838085"/>
              <a:gd name="connsiteX3" fmla="*/ 4843627 w 4843627"/>
              <a:gd name="connsiteY3" fmla="*/ 4838085 h 4838085"/>
              <a:gd name="connsiteX4" fmla="*/ 0 w 4843627"/>
              <a:gd name="connsiteY4" fmla="*/ 4838085 h 4838085"/>
              <a:gd name="connsiteX5" fmla="*/ 5541 w 4843627"/>
              <a:gd name="connsiteY5" fmla="*/ 2410690 h 4838085"/>
              <a:gd name="connsiteX0" fmla="*/ 5541 w 4843627"/>
              <a:gd name="connsiteY0" fmla="*/ 2410690 h 4838085"/>
              <a:gd name="connsiteX1" fmla="*/ 2423671 w 4843627"/>
              <a:gd name="connsiteY1" fmla="*/ 0 h 4838085"/>
              <a:gd name="connsiteX2" fmla="*/ 4344864 w 4843627"/>
              <a:gd name="connsiteY2" fmla="*/ 1893483 h 4838085"/>
              <a:gd name="connsiteX3" fmla="*/ 4843627 w 4843627"/>
              <a:gd name="connsiteY3" fmla="*/ 4838085 h 4838085"/>
              <a:gd name="connsiteX4" fmla="*/ 0 w 4843627"/>
              <a:gd name="connsiteY4" fmla="*/ 4838085 h 4838085"/>
              <a:gd name="connsiteX5" fmla="*/ 5541 w 4843627"/>
              <a:gd name="connsiteY5" fmla="*/ 2410690 h 4838085"/>
              <a:gd name="connsiteX0" fmla="*/ 5541 w 4344864"/>
              <a:gd name="connsiteY0" fmla="*/ 2410690 h 4838085"/>
              <a:gd name="connsiteX1" fmla="*/ 2423671 w 4344864"/>
              <a:gd name="connsiteY1" fmla="*/ 0 h 4838085"/>
              <a:gd name="connsiteX2" fmla="*/ 4344864 w 4344864"/>
              <a:gd name="connsiteY2" fmla="*/ 1893483 h 4838085"/>
              <a:gd name="connsiteX3" fmla="*/ 4328238 w 4344864"/>
              <a:gd name="connsiteY3" fmla="*/ 2937241 h 4838085"/>
              <a:gd name="connsiteX4" fmla="*/ 0 w 4344864"/>
              <a:gd name="connsiteY4" fmla="*/ 4838085 h 4838085"/>
              <a:gd name="connsiteX5" fmla="*/ 5541 w 4344864"/>
              <a:gd name="connsiteY5" fmla="*/ 2410690 h 4838085"/>
              <a:gd name="connsiteX0" fmla="*/ 0 w 4339323"/>
              <a:gd name="connsiteY0" fmla="*/ 2410690 h 4838085"/>
              <a:gd name="connsiteX1" fmla="*/ 2418130 w 4339323"/>
              <a:gd name="connsiteY1" fmla="*/ 0 h 4838085"/>
              <a:gd name="connsiteX2" fmla="*/ 4339323 w 4339323"/>
              <a:gd name="connsiteY2" fmla="*/ 1893483 h 4838085"/>
              <a:gd name="connsiteX3" fmla="*/ 4322697 w 4339323"/>
              <a:gd name="connsiteY3" fmla="*/ 2937241 h 4838085"/>
              <a:gd name="connsiteX4" fmla="*/ 2410692 w 4339323"/>
              <a:gd name="connsiteY4" fmla="*/ 4838085 h 4838085"/>
              <a:gd name="connsiteX5" fmla="*/ 0 w 4339323"/>
              <a:gd name="connsiteY5" fmla="*/ 2410690 h 4838085"/>
              <a:gd name="connsiteX0" fmla="*/ 0 w 4342498"/>
              <a:gd name="connsiteY0" fmla="*/ 2429740 h 4838085"/>
              <a:gd name="connsiteX1" fmla="*/ 2421305 w 4342498"/>
              <a:gd name="connsiteY1" fmla="*/ 0 h 4838085"/>
              <a:gd name="connsiteX2" fmla="*/ 4342498 w 4342498"/>
              <a:gd name="connsiteY2" fmla="*/ 1893483 h 4838085"/>
              <a:gd name="connsiteX3" fmla="*/ 4325872 w 4342498"/>
              <a:gd name="connsiteY3" fmla="*/ 2937241 h 4838085"/>
              <a:gd name="connsiteX4" fmla="*/ 2413867 w 4342498"/>
              <a:gd name="connsiteY4" fmla="*/ 4838085 h 4838085"/>
              <a:gd name="connsiteX5" fmla="*/ 0 w 4342498"/>
              <a:gd name="connsiteY5" fmla="*/ 2429740 h 4838085"/>
              <a:gd name="connsiteX0" fmla="*/ 0 w 4342498"/>
              <a:gd name="connsiteY0" fmla="*/ 2385290 h 4793635"/>
              <a:gd name="connsiteX1" fmla="*/ 2421305 w 4342498"/>
              <a:gd name="connsiteY1" fmla="*/ 0 h 4793635"/>
              <a:gd name="connsiteX2" fmla="*/ 4342498 w 4342498"/>
              <a:gd name="connsiteY2" fmla="*/ 1849033 h 4793635"/>
              <a:gd name="connsiteX3" fmla="*/ 4325872 w 4342498"/>
              <a:gd name="connsiteY3" fmla="*/ 2892791 h 4793635"/>
              <a:gd name="connsiteX4" fmla="*/ 2413867 w 4342498"/>
              <a:gd name="connsiteY4" fmla="*/ 4793635 h 4793635"/>
              <a:gd name="connsiteX5" fmla="*/ 0 w 4342498"/>
              <a:gd name="connsiteY5" fmla="*/ 2385290 h 4793635"/>
              <a:gd name="connsiteX0" fmla="*/ 0 w 4342498"/>
              <a:gd name="connsiteY0" fmla="*/ 2429740 h 4838085"/>
              <a:gd name="connsiteX1" fmla="*/ 2421305 w 4342498"/>
              <a:gd name="connsiteY1" fmla="*/ 0 h 4838085"/>
              <a:gd name="connsiteX2" fmla="*/ 4342498 w 4342498"/>
              <a:gd name="connsiteY2" fmla="*/ 1893483 h 4838085"/>
              <a:gd name="connsiteX3" fmla="*/ 4325872 w 4342498"/>
              <a:gd name="connsiteY3" fmla="*/ 2937241 h 4838085"/>
              <a:gd name="connsiteX4" fmla="*/ 2413867 w 4342498"/>
              <a:gd name="connsiteY4" fmla="*/ 4838085 h 4838085"/>
              <a:gd name="connsiteX5" fmla="*/ 0 w 4342498"/>
              <a:gd name="connsiteY5" fmla="*/ 2429740 h 4838085"/>
              <a:gd name="connsiteX0" fmla="*/ 0 w 4325872"/>
              <a:gd name="connsiteY0" fmla="*/ 2429740 h 4838085"/>
              <a:gd name="connsiteX1" fmla="*/ 2421305 w 4325872"/>
              <a:gd name="connsiteY1" fmla="*/ 0 h 4838085"/>
              <a:gd name="connsiteX2" fmla="*/ 4323448 w 4325872"/>
              <a:gd name="connsiteY2" fmla="*/ 1899833 h 4838085"/>
              <a:gd name="connsiteX3" fmla="*/ 4325872 w 4325872"/>
              <a:gd name="connsiteY3" fmla="*/ 2937241 h 4838085"/>
              <a:gd name="connsiteX4" fmla="*/ 2413867 w 4325872"/>
              <a:gd name="connsiteY4" fmla="*/ 4838085 h 4838085"/>
              <a:gd name="connsiteX5" fmla="*/ 0 w 4325872"/>
              <a:gd name="connsiteY5" fmla="*/ 2429740 h 4838085"/>
              <a:gd name="connsiteX0" fmla="*/ 0 w 4354447"/>
              <a:gd name="connsiteY0" fmla="*/ 2429740 h 4838085"/>
              <a:gd name="connsiteX1" fmla="*/ 2421305 w 4354447"/>
              <a:gd name="connsiteY1" fmla="*/ 0 h 4838085"/>
              <a:gd name="connsiteX2" fmla="*/ 4323448 w 4354447"/>
              <a:gd name="connsiteY2" fmla="*/ 1899833 h 4838085"/>
              <a:gd name="connsiteX3" fmla="*/ 4354447 w 4354447"/>
              <a:gd name="connsiteY3" fmla="*/ 2997566 h 4838085"/>
              <a:gd name="connsiteX4" fmla="*/ 2413867 w 4354447"/>
              <a:gd name="connsiteY4" fmla="*/ 4838085 h 4838085"/>
              <a:gd name="connsiteX5" fmla="*/ 0 w 4354447"/>
              <a:gd name="connsiteY5" fmla="*/ 2429740 h 4838085"/>
              <a:gd name="connsiteX0" fmla="*/ 0 w 4323448"/>
              <a:gd name="connsiteY0" fmla="*/ 2429740 h 4838085"/>
              <a:gd name="connsiteX1" fmla="*/ 2421305 w 4323448"/>
              <a:gd name="connsiteY1" fmla="*/ 0 h 4838085"/>
              <a:gd name="connsiteX2" fmla="*/ 4323448 w 4323448"/>
              <a:gd name="connsiteY2" fmla="*/ 1899833 h 4838085"/>
              <a:gd name="connsiteX3" fmla="*/ 4322697 w 4323448"/>
              <a:gd name="connsiteY3" fmla="*/ 2937241 h 4838085"/>
              <a:gd name="connsiteX4" fmla="*/ 2413867 w 4323448"/>
              <a:gd name="connsiteY4" fmla="*/ 4838085 h 4838085"/>
              <a:gd name="connsiteX5" fmla="*/ 0 w 4323448"/>
              <a:gd name="connsiteY5" fmla="*/ 2429740 h 4838085"/>
              <a:gd name="connsiteX0" fmla="*/ 0 w 4323448"/>
              <a:gd name="connsiteY0" fmla="*/ 2429740 h 4841260"/>
              <a:gd name="connsiteX1" fmla="*/ 2421305 w 4323448"/>
              <a:gd name="connsiteY1" fmla="*/ 0 h 4841260"/>
              <a:gd name="connsiteX2" fmla="*/ 4323448 w 4323448"/>
              <a:gd name="connsiteY2" fmla="*/ 1899833 h 4841260"/>
              <a:gd name="connsiteX3" fmla="*/ 4322697 w 4323448"/>
              <a:gd name="connsiteY3" fmla="*/ 2937241 h 4841260"/>
              <a:gd name="connsiteX4" fmla="*/ 2426567 w 4323448"/>
              <a:gd name="connsiteY4" fmla="*/ 4841260 h 4841260"/>
              <a:gd name="connsiteX5" fmla="*/ 0 w 4323448"/>
              <a:gd name="connsiteY5" fmla="*/ 2429740 h 484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23448" h="4841260">
                <a:moveTo>
                  <a:pt x="0" y="2429740"/>
                </a:moveTo>
                <a:lnTo>
                  <a:pt x="2421305" y="0"/>
                </a:lnTo>
                <a:lnTo>
                  <a:pt x="4323448" y="1899833"/>
                </a:lnTo>
                <a:cubicBezTo>
                  <a:pt x="4323198" y="2245636"/>
                  <a:pt x="4322947" y="2591438"/>
                  <a:pt x="4322697" y="2937241"/>
                </a:cubicBezTo>
                <a:lnTo>
                  <a:pt x="2426567" y="4841260"/>
                </a:lnTo>
                <a:lnTo>
                  <a:pt x="0" y="242974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7"/>
          </p:nvPr>
        </p:nvSpPr>
        <p:spPr>
          <a:xfrm>
            <a:off x="5367301" y="3551614"/>
            <a:ext cx="4837684" cy="3309604"/>
          </a:xfrm>
          <a:custGeom>
            <a:avLst/>
            <a:gdLst>
              <a:gd name="connsiteX0" fmla="*/ 0 w 4838506"/>
              <a:gd name="connsiteY0" fmla="*/ 0 h 4836953"/>
              <a:gd name="connsiteX1" fmla="*/ 4032331 w 4838506"/>
              <a:gd name="connsiteY1" fmla="*/ 0 h 4836953"/>
              <a:gd name="connsiteX2" fmla="*/ 4838506 w 4838506"/>
              <a:gd name="connsiteY2" fmla="*/ 806175 h 4836953"/>
              <a:gd name="connsiteX3" fmla="*/ 4838506 w 4838506"/>
              <a:gd name="connsiteY3" fmla="*/ 4836953 h 4836953"/>
              <a:gd name="connsiteX4" fmla="*/ 0 w 4838506"/>
              <a:gd name="connsiteY4" fmla="*/ 4836953 h 4836953"/>
              <a:gd name="connsiteX5" fmla="*/ 0 w 4838506"/>
              <a:gd name="connsiteY5" fmla="*/ 0 h 4836953"/>
              <a:gd name="connsiteX0" fmla="*/ 0 w 4838506"/>
              <a:gd name="connsiteY0" fmla="*/ 0 h 4836953"/>
              <a:gd name="connsiteX1" fmla="*/ 4032331 w 4838506"/>
              <a:gd name="connsiteY1" fmla="*/ 0 h 4836953"/>
              <a:gd name="connsiteX2" fmla="*/ 4838506 w 4838506"/>
              <a:gd name="connsiteY2" fmla="*/ 806175 h 4836953"/>
              <a:gd name="connsiteX3" fmla="*/ 4838506 w 4838506"/>
              <a:gd name="connsiteY3" fmla="*/ 4836953 h 4836953"/>
              <a:gd name="connsiteX4" fmla="*/ 12469 w 4838506"/>
              <a:gd name="connsiteY4" fmla="*/ 2442887 h 4836953"/>
              <a:gd name="connsiteX5" fmla="*/ 0 w 4838506"/>
              <a:gd name="connsiteY5" fmla="*/ 0 h 4836953"/>
              <a:gd name="connsiteX0" fmla="*/ 0 w 4838506"/>
              <a:gd name="connsiteY0" fmla="*/ 0 h 3311567"/>
              <a:gd name="connsiteX1" fmla="*/ 4032331 w 4838506"/>
              <a:gd name="connsiteY1" fmla="*/ 0 h 3311567"/>
              <a:gd name="connsiteX2" fmla="*/ 4838506 w 4838506"/>
              <a:gd name="connsiteY2" fmla="*/ 806175 h 3311567"/>
              <a:gd name="connsiteX3" fmla="*/ 894117 w 4838506"/>
              <a:gd name="connsiteY3" fmla="*/ 3311567 h 3311567"/>
              <a:gd name="connsiteX4" fmla="*/ 12469 w 4838506"/>
              <a:gd name="connsiteY4" fmla="*/ 2442887 h 3311567"/>
              <a:gd name="connsiteX5" fmla="*/ 0 w 4838506"/>
              <a:gd name="connsiteY5" fmla="*/ 0 h 3311567"/>
              <a:gd name="connsiteX0" fmla="*/ 0 w 4032331"/>
              <a:gd name="connsiteY0" fmla="*/ 0 h 3311567"/>
              <a:gd name="connsiteX1" fmla="*/ 4032331 w 4032331"/>
              <a:gd name="connsiteY1" fmla="*/ 0 h 3311567"/>
              <a:gd name="connsiteX2" fmla="*/ 3973982 w 4032331"/>
              <a:gd name="connsiteY2" fmla="*/ 3308306 h 3311567"/>
              <a:gd name="connsiteX3" fmla="*/ 894117 w 4032331"/>
              <a:gd name="connsiteY3" fmla="*/ 3311567 h 3311567"/>
              <a:gd name="connsiteX4" fmla="*/ 12469 w 4032331"/>
              <a:gd name="connsiteY4" fmla="*/ 2442887 h 3311567"/>
              <a:gd name="connsiteX5" fmla="*/ 0 w 4032331"/>
              <a:gd name="connsiteY5" fmla="*/ 0 h 3311567"/>
              <a:gd name="connsiteX0" fmla="*/ 0 w 4846978"/>
              <a:gd name="connsiteY0" fmla="*/ 0 h 3311567"/>
              <a:gd name="connsiteX1" fmla="*/ 4846978 w 4846978"/>
              <a:gd name="connsiteY1" fmla="*/ 2419003 h 3311567"/>
              <a:gd name="connsiteX2" fmla="*/ 3973982 w 4846978"/>
              <a:gd name="connsiteY2" fmla="*/ 3308306 h 3311567"/>
              <a:gd name="connsiteX3" fmla="*/ 894117 w 4846978"/>
              <a:gd name="connsiteY3" fmla="*/ 3311567 h 3311567"/>
              <a:gd name="connsiteX4" fmla="*/ 12469 w 4846978"/>
              <a:gd name="connsiteY4" fmla="*/ 2442887 h 3311567"/>
              <a:gd name="connsiteX5" fmla="*/ 0 w 4846978"/>
              <a:gd name="connsiteY5" fmla="*/ 0 h 3311567"/>
              <a:gd name="connsiteX0" fmla="*/ 2423166 w 4834515"/>
              <a:gd name="connsiteY0" fmla="*/ 0 h 3303254"/>
              <a:gd name="connsiteX1" fmla="*/ 4834515 w 4834515"/>
              <a:gd name="connsiteY1" fmla="*/ 2410690 h 3303254"/>
              <a:gd name="connsiteX2" fmla="*/ 3961519 w 4834515"/>
              <a:gd name="connsiteY2" fmla="*/ 3299993 h 3303254"/>
              <a:gd name="connsiteX3" fmla="*/ 881654 w 4834515"/>
              <a:gd name="connsiteY3" fmla="*/ 3303254 h 3303254"/>
              <a:gd name="connsiteX4" fmla="*/ 6 w 4834515"/>
              <a:gd name="connsiteY4" fmla="*/ 2434574 h 3303254"/>
              <a:gd name="connsiteX5" fmla="*/ 2423166 w 4834515"/>
              <a:gd name="connsiteY5" fmla="*/ 0 h 3303254"/>
              <a:gd name="connsiteX0" fmla="*/ 2423169 w 4834518"/>
              <a:gd name="connsiteY0" fmla="*/ 0 h 3303254"/>
              <a:gd name="connsiteX1" fmla="*/ 4834518 w 4834518"/>
              <a:gd name="connsiteY1" fmla="*/ 2410690 h 3303254"/>
              <a:gd name="connsiteX2" fmla="*/ 3961522 w 4834518"/>
              <a:gd name="connsiteY2" fmla="*/ 3299993 h 3303254"/>
              <a:gd name="connsiteX3" fmla="*/ 881657 w 4834518"/>
              <a:gd name="connsiteY3" fmla="*/ 3303254 h 3303254"/>
              <a:gd name="connsiteX4" fmla="*/ 9 w 4834518"/>
              <a:gd name="connsiteY4" fmla="*/ 2434574 h 3303254"/>
              <a:gd name="connsiteX5" fmla="*/ 2423169 w 4834518"/>
              <a:gd name="connsiteY5" fmla="*/ 0 h 3303254"/>
              <a:gd name="connsiteX0" fmla="*/ 2423160 w 4834509"/>
              <a:gd name="connsiteY0" fmla="*/ 0 h 3303254"/>
              <a:gd name="connsiteX1" fmla="*/ 4834509 w 4834509"/>
              <a:gd name="connsiteY1" fmla="*/ 2410690 h 3303254"/>
              <a:gd name="connsiteX2" fmla="*/ 3961513 w 4834509"/>
              <a:gd name="connsiteY2" fmla="*/ 3299993 h 3303254"/>
              <a:gd name="connsiteX3" fmla="*/ 881648 w 4834509"/>
              <a:gd name="connsiteY3" fmla="*/ 3303254 h 3303254"/>
              <a:gd name="connsiteX4" fmla="*/ 0 w 4834509"/>
              <a:gd name="connsiteY4" fmla="*/ 2434574 h 3303254"/>
              <a:gd name="connsiteX5" fmla="*/ 2423160 w 4834509"/>
              <a:gd name="connsiteY5" fmla="*/ 0 h 3303254"/>
              <a:gd name="connsiteX0" fmla="*/ 2419985 w 4834509"/>
              <a:gd name="connsiteY0" fmla="*/ 0 h 3309604"/>
              <a:gd name="connsiteX1" fmla="*/ 4834509 w 4834509"/>
              <a:gd name="connsiteY1" fmla="*/ 2417040 h 3309604"/>
              <a:gd name="connsiteX2" fmla="*/ 3961513 w 4834509"/>
              <a:gd name="connsiteY2" fmla="*/ 3306343 h 3309604"/>
              <a:gd name="connsiteX3" fmla="*/ 881648 w 4834509"/>
              <a:gd name="connsiteY3" fmla="*/ 3309604 h 3309604"/>
              <a:gd name="connsiteX4" fmla="*/ 0 w 4834509"/>
              <a:gd name="connsiteY4" fmla="*/ 2440924 h 3309604"/>
              <a:gd name="connsiteX5" fmla="*/ 2419985 w 4834509"/>
              <a:gd name="connsiteY5" fmla="*/ 0 h 3309604"/>
              <a:gd name="connsiteX0" fmla="*/ 2419985 w 4834509"/>
              <a:gd name="connsiteY0" fmla="*/ 0 h 3309604"/>
              <a:gd name="connsiteX1" fmla="*/ 4834509 w 4834509"/>
              <a:gd name="connsiteY1" fmla="*/ 2417040 h 3309604"/>
              <a:gd name="connsiteX2" fmla="*/ 3961513 w 4834509"/>
              <a:gd name="connsiteY2" fmla="*/ 3306343 h 3309604"/>
              <a:gd name="connsiteX3" fmla="*/ 881648 w 4834509"/>
              <a:gd name="connsiteY3" fmla="*/ 3309604 h 3309604"/>
              <a:gd name="connsiteX4" fmla="*/ 0 w 4834509"/>
              <a:gd name="connsiteY4" fmla="*/ 2440924 h 3309604"/>
              <a:gd name="connsiteX5" fmla="*/ 2419985 w 4834509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51988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48813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3865 h 3309604"/>
              <a:gd name="connsiteX2" fmla="*/ 3948813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7684" h="3309604">
                <a:moveTo>
                  <a:pt x="2423160" y="0"/>
                </a:moveTo>
                <a:lnTo>
                  <a:pt x="4837684" y="2413865"/>
                </a:lnTo>
                <a:lnTo>
                  <a:pt x="3948813" y="3309518"/>
                </a:lnTo>
                <a:lnTo>
                  <a:pt x="884823" y="3309604"/>
                </a:lnTo>
                <a:lnTo>
                  <a:pt x="0" y="2428224"/>
                </a:lnTo>
                <a:cubicBezTo>
                  <a:pt x="872086" y="1548408"/>
                  <a:pt x="1400463" y="1008895"/>
                  <a:pt x="2423160" y="0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D_Title_Sub_Content_Image x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369336" y="-21304"/>
            <a:ext cx="4827650" cy="3372359"/>
          </a:xfrm>
          <a:custGeom>
            <a:avLst/>
            <a:gdLst>
              <a:gd name="connsiteX0" fmla="*/ 0 w 5590624"/>
              <a:gd name="connsiteY0" fmla="*/ 0 h 3300761"/>
              <a:gd name="connsiteX1" fmla="*/ 5040486 w 5590624"/>
              <a:gd name="connsiteY1" fmla="*/ 0 h 3300761"/>
              <a:gd name="connsiteX2" fmla="*/ 5590624 w 5590624"/>
              <a:gd name="connsiteY2" fmla="*/ 550138 h 3300761"/>
              <a:gd name="connsiteX3" fmla="*/ 5590624 w 5590624"/>
              <a:gd name="connsiteY3" fmla="*/ 3300761 h 3300761"/>
              <a:gd name="connsiteX4" fmla="*/ 0 w 5590624"/>
              <a:gd name="connsiteY4" fmla="*/ 3300761 h 3300761"/>
              <a:gd name="connsiteX5" fmla="*/ 0 w 5590624"/>
              <a:gd name="connsiteY5" fmla="*/ 0 h 3300761"/>
              <a:gd name="connsiteX0" fmla="*/ 0 w 5590624"/>
              <a:gd name="connsiteY0" fmla="*/ 0 h 3300761"/>
              <a:gd name="connsiteX1" fmla="*/ 1680252 w 5590624"/>
              <a:gd name="connsiteY1" fmla="*/ 0 h 3300761"/>
              <a:gd name="connsiteX2" fmla="*/ 5590624 w 5590624"/>
              <a:gd name="connsiteY2" fmla="*/ 550138 h 3300761"/>
              <a:gd name="connsiteX3" fmla="*/ 5590624 w 5590624"/>
              <a:gd name="connsiteY3" fmla="*/ 3300761 h 3300761"/>
              <a:gd name="connsiteX4" fmla="*/ 0 w 5590624"/>
              <a:gd name="connsiteY4" fmla="*/ 3300761 h 3300761"/>
              <a:gd name="connsiteX5" fmla="*/ 0 w 5590624"/>
              <a:gd name="connsiteY5" fmla="*/ 0 h 3300761"/>
              <a:gd name="connsiteX0" fmla="*/ 0 w 5590624"/>
              <a:gd name="connsiteY0" fmla="*/ 14857 h 3315618"/>
              <a:gd name="connsiteX1" fmla="*/ 1680252 w 5590624"/>
              <a:gd name="connsiteY1" fmla="*/ 14857 h 3315618"/>
              <a:gd name="connsiteX2" fmla="*/ 4676224 w 5590624"/>
              <a:gd name="connsiteY2" fmla="*/ 0 h 3315618"/>
              <a:gd name="connsiteX3" fmla="*/ 5590624 w 5590624"/>
              <a:gd name="connsiteY3" fmla="*/ 3315618 h 3315618"/>
              <a:gd name="connsiteX4" fmla="*/ 0 w 5590624"/>
              <a:gd name="connsiteY4" fmla="*/ 3315618 h 3315618"/>
              <a:gd name="connsiteX5" fmla="*/ 0 w 5590624"/>
              <a:gd name="connsiteY5" fmla="*/ 14857 h 3315618"/>
              <a:gd name="connsiteX0" fmla="*/ 0 w 5605493"/>
              <a:gd name="connsiteY0" fmla="*/ 14857 h 3315618"/>
              <a:gd name="connsiteX1" fmla="*/ 1680252 w 5605493"/>
              <a:gd name="connsiteY1" fmla="*/ 14857 h 3315618"/>
              <a:gd name="connsiteX2" fmla="*/ 4676224 w 5605493"/>
              <a:gd name="connsiteY2" fmla="*/ 0 h 3315618"/>
              <a:gd name="connsiteX3" fmla="*/ 5605493 w 5605493"/>
              <a:gd name="connsiteY3" fmla="*/ 951559 h 3315618"/>
              <a:gd name="connsiteX4" fmla="*/ 0 w 5605493"/>
              <a:gd name="connsiteY4" fmla="*/ 3315618 h 3315618"/>
              <a:gd name="connsiteX5" fmla="*/ 0 w 5605493"/>
              <a:gd name="connsiteY5" fmla="*/ 14857 h 3315618"/>
              <a:gd name="connsiteX0" fmla="*/ 0 w 5605493"/>
              <a:gd name="connsiteY0" fmla="*/ 14857 h 3367657"/>
              <a:gd name="connsiteX1" fmla="*/ 1680252 w 5605493"/>
              <a:gd name="connsiteY1" fmla="*/ 14857 h 3367657"/>
              <a:gd name="connsiteX2" fmla="*/ 4676224 w 5605493"/>
              <a:gd name="connsiteY2" fmla="*/ 0 h 3367657"/>
              <a:gd name="connsiteX3" fmla="*/ 5605493 w 5605493"/>
              <a:gd name="connsiteY3" fmla="*/ 951559 h 3367657"/>
              <a:gd name="connsiteX4" fmla="*/ 3174381 w 5605493"/>
              <a:gd name="connsiteY4" fmla="*/ 3367657 h 3367657"/>
              <a:gd name="connsiteX5" fmla="*/ 0 w 5605493"/>
              <a:gd name="connsiteY5" fmla="*/ 14857 h 3367657"/>
              <a:gd name="connsiteX0" fmla="*/ 0 w 4847210"/>
              <a:gd name="connsiteY0" fmla="*/ 936691 h 3367657"/>
              <a:gd name="connsiteX1" fmla="*/ 921969 w 4847210"/>
              <a:gd name="connsiteY1" fmla="*/ 14857 h 3367657"/>
              <a:gd name="connsiteX2" fmla="*/ 3917941 w 4847210"/>
              <a:gd name="connsiteY2" fmla="*/ 0 h 3367657"/>
              <a:gd name="connsiteX3" fmla="*/ 4847210 w 4847210"/>
              <a:gd name="connsiteY3" fmla="*/ 951559 h 3367657"/>
              <a:gd name="connsiteX4" fmla="*/ 2416098 w 4847210"/>
              <a:gd name="connsiteY4" fmla="*/ 3367657 h 3367657"/>
              <a:gd name="connsiteX5" fmla="*/ 0 w 4847210"/>
              <a:gd name="connsiteY5" fmla="*/ 936691 h 3367657"/>
              <a:gd name="connsiteX0" fmla="*/ 0 w 4847210"/>
              <a:gd name="connsiteY0" fmla="*/ 941580 h 3372546"/>
              <a:gd name="connsiteX1" fmla="*/ 921969 w 4847210"/>
              <a:gd name="connsiteY1" fmla="*/ 19746 h 3372546"/>
              <a:gd name="connsiteX2" fmla="*/ 3903272 w 4847210"/>
              <a:gd name="connsiteY2" fmla="*/ 0 h 3372546"/>
              <a:gd name="connsiteX3" fmla="*/ 4847210 w 4847210"/>
              <a:gd name="connsiteY3" fmla="*/ 956448 h 3372546"/>
              <a:gd name="connsiteX4" fmla="*/ 2416098 w 4847210"/>
              <a:gd name="connsiteY4" fmla="*/ 3372546 h 3372546"/>
              <a:gd name="connsiteX5" fmla="*/ 0 w 4847210"/>
              <a:gd name="connsiteY5" fmla="*/ 941580 h 3372546"/>
              <a:gd name="connsiteX0" fmla="*/ 0 w 4847210"/>
              <a:gd name="connsiteY0" fmla="*/ 941580 h 3372546"/>
              <a:gd name="connsiteX1" fmla="*/ 936638 w 4847210"/>
              <a:gd name="connsiteY1" fmla="*/ 5076 h 3372546"/>
              <a:gd name="connsiteX2" fmla="*/ 3903272 w 4847210"/>
              <a:gd name="connsiteY2" fmla="*/ 0 h 3372546"/>
              <a:gd name="connsiteX3" fmla="*/ 4847210 w 4847210"/>
              <a:gd name="connsiteY3" fmla="*/ 956448 h 3372546"/>
              <a:gd name="connsiteX4" fmla="*/ 2416098 w 4847210"/>
              <a:gd name="connsiteY4" fmla="*/ 3372546 h 3372546"/>
              <a:gd name="connsiteX5" fmla="*/ 0 w 4847210"/>
              <a:gd name="connsiteY5" fmla="*/ 941580 h 3372546"/>
              <a:gd name="connsiteX0" fmla="*/ 0 w 4827650"/>
              <a:gd name="connsiteY0" fmla="*/ 941580 h 3372546"/>
              <a:gd name="connsiteX1" fmla="*/ 936638 w 4827650"/>
              <a:gd name="connsiteY1" fmla="*/ 5076 h 3372546"/>
              <a:gd name="connsiteX2" fmla="*/ 3903272 w 4827650"/>
              <a:gd name="connsiteY2" fmla="*/ 0 h 3372546"/>
              <a:gd name="connsiteX3" fmla="*/ 4827650 w 4827650"/>
              <a:gd name="connsiteY3" fmla="*/ 946669 h 3372546"/>
              <a:gd name="connsiteX4" fmla="*/ 2416098 w 4827650"/>
              <a:gd name="connsiteY4" fmla="*/ 3372546 h 3372546"/>
              <a:gd name="connsiteX5" fmla="*/ 0 w 4827650"/>
              <a:gd name="connsiteY5" fmla="*/ 941580 h 3372546"/>
              <a:gd name="connsiteX0" fmla="*/ 0 w 4827650"/>
              <a:gd name="connsiteY0" fmla="*/ 941580 h 3367656"/>
              <a:gd name="connsiteX1" fmla="*/ 936638 w 4827650"/>
              <a:gd name="connsiteY1" fmla="*/ 5076 h 3367656"/>
              <a:gd name="connsiteX2" fmla="*/ 3903272 w 4827650"/>
              <a:gd name="connsiteY2" fmla="*/ 0 h 3367656"/>
              <a:gd name="connsiteX3" fmla="*/ 4827650 w 4827650"/>
              <a:gd name="connsiteY3" fmla="*/ 946669 h 3367656"/>
              <a:gd name="connsiteX4" fmla="*/ 2411208 w 4827650"/>
              <a:gd name="connsiteY4" fmla="*/ 3367656 h 3367656"/>
              <a:gd name="connsiteX5" fmla="*/ 0 w 4827650"/>
              <a:gd name="connsiteY5" fmla="*/ 941580 h 3367656"/>
              <a:gd name="connsiteX0" fmla="*/ 0 w 4827650"/>
              <a:gd name="connsiteY0" fmla="*/ 946283 h 3372359"/>
              <a:gd name="connsiteX1" fmla="*/ 941528 w 4827650"/>
              <a:gd name="connsiteY1" fmla="*/ 0 h 3372359"/>
              <a:gd name="connsiteX2" fmla="*/ 3903272 w 4827650"/>
              <a:gd name="connsiteY2" fmla="*/ 4703 h 3372359"/>
              <a:gd name="connsiteX3" fmla="*/ 4827650 w 4827650"/>
              <a:gd name="connsiteY3" fmla="*/ 951372 h 3372359"/>
              <a:gd name="connsiteX4" fmla="*/ 2411208 w 4827650"/>
              <a:gd name="connsiteY4" fmla="*/ 3372359 h 3372359"/>
              <a:gd name="connsiteX5" fmla="*/ 0 w 4827650"/>
              <a:gd name="connsiteY5" fmla="*/ 946283 h 3372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27650" h="3372359">
                <a:moveTo>
                  <a:pt x="0" y="946283"/>
                </a:moveTo>
                <a:lnTo>
                  <a:pt x="941528" y="0"/>
                </a:lnTo>
                <a:lnTo>
                  <a:pt x="3903272" y="4703"/>
                </a:lnTo>
                <a:lnTo>
                  <a:pt x="4827650" y="951372"/>
                </a:lnTo>
                <a:lnTo>
                  <a:pt x="2411208" y="3372359"/>
                </a:lnTo>
                <a:lnTo>
                  <a:pt x="0" y="946283"/>
                </a:ln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5211246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2463769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7871439" y="1019661"/>
            <a:ext cx="4323448" cy="4841260"/>
          </a:xfrm>
          <a:custGeom>
            <a:avLst/>
            <a:gdLst>
              <a:gd name="connsiteX0" fmla="*/ 0 w 4843627"/>
              <a:gd name="connsiteY0" fmla="*/ 0 h 4843627"/>
              <a:gd name="connsiteX1" fmla="*/ 4036340 w 4843627"/>
              <a:gd name="connsiteY1" fmla="*/ 0 h 4843627"/>
              <a:gd name="connsiteX2" fmla="*/ 4843627 w 4843627"/>
              <a:gd name="connsiteY2" fmla="*/ 807287 h 4843627"/>
              <a:gd name="connsiteX3" fmla="*/ 4843627 w 4843627"/>
              <a:gd name="connsiteY3" fmla="*/ 4843627 h 4843627"/>
              <a:gd name="connsiteX4" fmla="*/ 0 w 4843627"/>
              <a:gd name="connsiteY4" fmla="*/ 4843627 h 4843627"/>
              <a:gd name="connsiteX5" fmla="*/ 0 w 4843627"/>
              <a:gd name="connsiteY5" fmla="*/ 0 h 4843627"/>
              <a:gd name="connsiteX0" fmla="*/ 5541 w 4843627"/>
              <a:gd name="connsiteY0" fmla="*/ 2416232 h 4843627"/>
              <a:gd name="connsiteX1" fmla="*/ 4036340 w 4843627"/>
              <a:gd name="connsiteY1" fmla="*/ 0 h 4843627"/>
              <a:gd name="connsiteX2" fmla="*/ 4843627 w 4843627"/>
              <a:gd name="connsiteY2" fmla="*/ 807287 h 4843627"/>
              <a:gd name="connsiteX3" fmla="*/ 4843627 w 4843627"/>
              <a:gd name="connsiteY3" fmla="*/ 4843627 h 4843627"/>
              <a:gd name="connsiteX4" fmla="*/ 0 w 4843627"/>
              <a:gd name="connsiteY4" fmla="*/ 4843627 h 4843627"/>
              <a:gd name="connsiteX5" fmla="*/ 5541 w 4843627"/>
              <a:gd name="connsiteY5" fmla="*/ 2416232 h 4843627"/>
              <a:gd name="connsiteX0" fmla="*/ 5541 w 4843627"/>
              <a:gd name="connsiteY0" fmla="*/ 2410690 h 4838085"/>
              <a:gd name="connsiteX1" fmla="*/ 2423671 w 4843627"/>
              <a:gd name="connsiteY1" fmla="*/ 0 h 4838085"/>
              <a:gd name="connsiteX2" fmla="*/ 4843627 w 4843627"/>
              <a:gd name="connsiteY2" fmla="*/ 801745 h 4838085"/>
              <a:gd name="connsiteX3" fmla="*/ 4843627 w 4843627"/>
              <a:gd name="connsiteY3" fmla="*/ 4838085 h 4838085"/>
              <a:gd name="connsiteX4" fmla="*/ 0 w 4843627"/>
              <a:gd name="connsiteY4" fmla="*/ 4838085 h 4838085"/>
              <a:gd name="connsiteX5" fmla="*/ 5541 w 4843627"/>
              <a:gd name="connsiteY5" fmla="*/ 2410690 h 4838085"/>
              <a:gd name="connsiteX0" fmla="*/ 5541 w 4843627"/>
              <a:gd name="connsiteY0" fmla="*/ 2410690 h 4838085"/>
              <a:gd name="connsiteX1" fmla="*/ 2423671 w 4843627"/>
              <a:gd name="connsiteY1" fmla="*/ 0 h 4838085"/>
              <a:gd name="connsiteX2" fmla="*/ 4344864 w 4843627"/>
              <a:gd name="connsiteY2" fmla="*/ 1893483 h 4838085"/>
              <a:gd name="connsiteX3" fmla="*/ 4843627 w 4843627"/>
              <a:gd name="connsiteY3" fmla="*/ 4838085 h 4838085"/>
              <a:gd name="connsiteX4" fmla="*/ 0 w 4843627"/>
              <a:gd name="connsiteY4" fmla="*/ 4838085 h 4838085"/>
              <a:gd name="connsiteX5" fmla="*/ 5541 w 4843627"/>
              <a:gd name="connsiteY5" fmla="*/ 2410690 h 4838085"/>
              <a:gd name="connsiteX0" fmla="*/ 5541 w 4344864"/>
              <a:gd name="connsiteY0" fmla="*/ 2410690 h 4838085"/>
              <a:gd name="connsiteX1" fmla="*/ 2423671 w 4344864"/>
              <a:gd name="connsiteY1" fmla="*/ 0 h 4838085"/>
              <a:gd name="connsiteX2" fmla="*/ 4344864 w 4344864"/>
              <a:gd name="connsiteY2" fmla="*/ 1893483 h 4838085"/>
              <a:gd name="connsiteX3" fmla="*/ 4328238 w 4344864"/>
              <a:gd name="connsiteY3" fmla="*/ 2937241 h 4838085"/>
              <a:gd name="connsiteX4" fmla="*/ 0 w 4344864"/>
              <a:gd name="connsiteY4" fmla="*/ 4838085 h 4838085"/>
              <a:gd name="connsiteX5" fmla="*/ 5541 w 4344864"/>
              <a:gd name="connsiteY5" fmla="*/ 2410690 h 4838085"/>
              <a:gd name="connsiteX0" fmla="*/ 0 w 4339323"/>
              <a:gd name="connsiteY0" fmla="*/ 2410690 h 4838085"/>
              <a:gd name="connsiteX1" fmla="*/ 2418130 w 4339323"/>
              <a:gd name="connsiteY1" fmla="*/ 0 h 4838085"/>
              <a:gd name="connsiteX2" fmla="*/ 4339323 w 4339323"/>
              <a:gd name="connsiteY2" fmla="*/ 1893483 h 4838085"/>
              <a:gd name="connsiteX3" fmla="*/ 4322697 w 4339323"/>
              <a:gd name="connsiteY3" fmla="*/ 2937241 h 4838085"/>
              <a:gd name="connsiteX4" fmla="*/ 2410692 w 4339323"/>
              <a:gd name="connsiteY4" fmla="*/ 4838085 h 4838085"/>
              <a:gd name="connsiteX5" fmla="*/ 0 w 4339323"/>
              <a:gd name="connsiteY5" fmla="*/ 2410690 h 4838085"/>
              <a:gd name="connsiteX0" fmla="*/ 0 w 4342498"/>
              <a:gd name="connsiteY0" fmla="*/ 2429740 h 4838085"/>
              <a:gd name="connsiteX1" fmla="*/ 2421305 w 4342498"/>
              <a:gd name="connsiteY1" fmla="*/ 0 h 4838085"/>
              <a:gd name="connsiteX2" fmla="*/ 4342498 w 4342498"/>
              <a:gd name="connsiteY2" fmla="*/ 1893483 h 4838085"/>
              <a:gd name="connsiteX3" fmla="*/ 4325872 w 4342498"/>
              <a:gd name="connsiteY3" fmla="*/ 2937241 h 4838085"/>
              <a:gd name="connsiteX4" fmla="*/ 2413867 w 4342498"/>
              <a:gd name="connsiteY4" fmla="*/ 4838085 h 4838085"/>
              <a:gd name="connsiteX5" fmla="*/ 0 w 4342498"/>
              <a:gd name="connsiteY5" fmla="*/ 2429740 h 4838085"/>
              <a:gd name="connsiteX0" fmla="*/ 0 w 4342498"/>
              <a:gd name="connsiteY0" fmla="*/ 2385290 h 4793635"/>
              <a:gd name="connsiteX1" fmla="*/ 2421305 w 4342498"/>
              <a:gd name="connsiteY1" fmla="*/ 0 h 4793635"/>
              <a:gd name="connsiteX2" fmla="*/ 4342498 w 4342498"/>
              <a:gd name="connsiteY2" fmla="*/ 1849033 h 4793635"/>
              <a:gd name="connsiteX3" fmla="*/ 4325872 w 4342498"/>
              <a:gd name="connsiteY3" fmla="*/ 2892791 h 4793635"/>
              <a:gd name="connsiteX4" fmla="*/ 2413867 w 4342498"/>
              <a:gd name="connsiteY4" fmla="*/ 4793635 h 4793635"/>
              <a:gd name="connsiteX5" fmla="*/ 0 w 4342498"/>
              <a:gd name="connsiteY5" fmla="*/ 2385290 h 4793635"/>
              <a:gd name="connsiteX0" fmla="*/ 0 w 4342498"/>
              <a:gd name="connsiteY0" fmla="*/ 2429740 h 4838085"/>
              <a:gd name="connsiteX1" fmla="*/ 2421305 w 4342498"/>
              <a:gd name="connsiteY1" fmla="*/ 0 h 4838085"/>
              <a:gd name="connsiteX2" fmla="*/ 4342498 w 4342498"/>
              <a:gd name="connsiteY2" fmla="*/ 1893483 h 4838085"/>
              <a:gd name="connsiteX3" fmla="*/ 4325872 w 4342498"/>
              <a:gd name="connsiteY3" fmla="*/ 2937241 h 4838085"/>
              <a:gd name="connsiteX4" fmla="*/ 2413867 w 4342498"/>
              <a:gd name="connsiteY4" fmla="*/ 4838085 h 4838085"/>
              <a:gd name="connsiteX5" fmla="*/ 0 w 4342498"/>
              <a:gd name="connsiteY5" fmla="*/ 2429740 h 4838085"/>
              <a:gd name="connsiteX0" fmla="*/ 0 w 4325872"/>
              <a:gd name="connsiteY0" fmla="*/ 2429740 h 4838085"/>
              <a:gd name="connsiteX1" fmla="*/ 2421305 w 4325872"/>
              <a:gd name="connsiteY1" fmla="*/ 0 h 4838085"/>
              <a:gd name="connsiteX2" fmla="*/ 4323448 w 4325872"/>
              <a:gd name="connsiteY2" fmla="*/ 1899833 h 4838085"/>
              <a:gd name="connsiteX3" fmla="*/ 4325872 w 4325872"/>
              <a:gd name="connsiteY3" fmla="*/ 2937241 h 4838085"/>
              <a:gd name="connsiteX4" fmla="*/ 2413867 w 4325872"/>
              <a:gd name="connsiteY4" fmla="*/ 4838085 h 4838085"/>
              <a:gd name="connsiteX5" fmla="*/ 0 w 4325872"/>
              <a:gd name="connsiteY5" fmla="*/ 2429740 h 4838085"/>
              <a:gd name="connsiteX0" fmla="*/ 0 w 4354447"/>
              <a:gd name="connsiteY0" fmla="*/ 2429740 h 4838085"/>
              <a:gd name="connsiteX1" fmla="*/ 2421305 w 4354447"/>
              <a:gd name="connsiteY1" fmla="*/ 0 h 4838085"/>
              <a:gd name="connsiteX2" fmla="*/ 4323448 w 4354447"/>
              <a:gd name="connsiteY2" fmla="*/ 1899833 h 4838085"/>
              <a:gd name="connsiteX3" fmla="*/ 4354447 w 4354447"/>
              <a:gd name="connsiteY3" fmla="*/ 2997566 h 4838085"/>
              <a:gd name="connsiteX4" fmla="*/ 2413867 w 4354447"/>
              <a:gd name="connsiteY4" fmla="*/ 4838085 h 4838085"/>
              <a:gd name="connsiteX5" fmla="*/ 0 w 4354447"/>
              <a:gd name="connsiteY5" fmla="*/ 2429740 h 4838085"/>
              <a:gd name="connsiteX0" fmla="*/ 0 w 4323448"/>
              <a:gd name="connsiteY0" fmla="*/ 2429740 h 4838085"/>
              <a:gd name="connsiteX1" fmla="*/ 2421305 w 4323448"/>
              <a:gd name="connsiteY1" fmla="*/ 0 h 4838085"/>
              <a:gd name="connsiteX2" fmla="*/ 4323448 w 4323448"/>
              <a:gd name="connsiteY2" fmla="*/ 1899833 h 4838085"/>
              <a:gd name="connsiteX3" fmla="*/ 4322697 w 4323448"/>
              <a:gd name="connsiteY3" fmla="*/ 2937241 h 4838085"/>
              <a:gd name="connsiteX4" fmla="*/ 2413867 w 4323448"/>
              <a:gd name="connsiteY4" fmla="*/ 4838085 h 4838085"/>
              <a:gd name="connsiteX5" fmla="*/ 0 w 4323448"/>
              <a:gd name="connsiteY5" fmla="*/ 2429740 h 4838085"/>
              <a:gd name="connsiteX0" fmla="*/ 0 w 4323448"/>
              <a:gd name="connsiteY0" fmla="*/ 2429740 h 4841260"/>
              <a:gd name="connsiteX1" fmla="*/ 2421305 w 4323448"/>
              <a:gd name="connsiteY1" fmla="*/ 0 h 4841260"/>
              <a:gd name="connsiteX2" fmla="*/ 4323448 w 4323448"/>
              <a:gd name="connsiteY2" fmla="*/ 1899833 h 4841260"/>
              <a:gd name="connsiteX3" fmla="*/ 4322697 w 4323448"/>
              <a:gd name="connsiteY3" fmla="*/ 2937241 h 4841260"/>
              <a:gd name="connsiteX4" fmla="*/ 2426567 w 4323448"/>
              <a:gd name="connsiteY4" fmla="*/ 4841260 h 4841260"/>
              <a:gd name="connsiteX5" fmla="*/ 0 w 4323448"/>
              <a:gd name="connsiteY5" fmla="*/ 2429740 h 484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23448" h="4841260">
                <a:moveTo>
                  <a:pt x="0" y="2429740"/>
                </a:moveTo>
                <a:lnTo>
                  <a:pt x="2421305" y="0"/>
                </a:lnTo>
                <a:lnTo>
                  <a:pt x="4323448" y="1899833"/>
                </a:lnTo>
                <a:cubicBezTo>
                  <a:pt x="4323198" y="2245636"/>
                  <a:pt x="4322947" y="2591438"/>
                  <a:pt x="4322697" y="2937241"/>
                </a:cubicBezTo>
                <a:lnTo>
                  <a:pt x="2426567" y="4841260"/>
                </a:lnTo>
                <a:lnTo>
                  <a:pt x="0" y="242974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7"/>
          </p:nvPr>
        </p:nvSpPr>
        <p:spPr>
          <a:xfrm>
            <a:off x="5367301" y="3551614"/>
            <a:ext cx="4837684" cy="3309604"/>
          </a:xfrm>
          <a:custGeom>
            <a:avLst/>
            <a:gdLst>
              <a:gd name="connsiteX0" fmla="*/ 0 w 4838506"/>
              <a:gd name="connsiteY0" fmla="*/ 0 h 4836953"/>
              <a:gd name="connsiteX1" fmla="*/ 4032331 w 4838506"/>
              <a:gd name="connsiteY1" fmla="*/ 0 h 4836953"/>
              <a:gd name="connsiteX2" fmla="*/ 4838506 w 4838506"/>
              <a:gd name="connsiteY2" fmla="*/ 806175 h 4836953"/>
              <a:gd name="connsiteX3" fmla="*/ 4838506 w 4838506"/>
              <a:gd name="connsiteY3" fmla="*/ 4836953 h 4836953"/>
              <a:gd name="connsiteX4" fmla="*/ 0 w 4838506"/>
              <a:gd name="connsiteY4" fmla="*/ 4836953 h 4836953"/>
              <a:gd name="connsiteX5" fmla="*/ 0 w 4838506"/>
              <a:gd name="connsiteY5" fmla="*/ 0 h 4836953"/>
              <a:gd name="connsiteX0" fmla="*/ 0 w 4838506"/>
              <a:gd name="connsiteY0" fmla="*/ 0 h 4836953"/>
              <a:gd name="connsiteX1" fmla="*/ 4032331 w 4838506"/>
              <a:gd name="connsiteY1" fmla="*/ 0 h 4836953"/>
              <a:gd name="connsiteX2" fmla="*/ 4838506 w 4838506"/>
              <a:gd name="connsiteY2" fmla="*/ 806175 h 4836953"/>
              <a:gd name="connsiteX3" fmla="*/ 4838506 w 4838506"/>
              <a:gd name="connsiteY3" fmla="*/ 4836953 h 4836953"/>
              <a:gd name="connsiteX4" fmla="*/ 12469 w 4838506"/>
              <a:gd name="connsiteY4" fmla="*/ 2442887 h 4836953"/>
              <a:gd name="connsiteX5" fmla="*/ 0 w 4838506"/>
              <a:gd name="connsiteY5" fmla="*/ 0 h 4836953"/>
              <a:gd name="connsiteX0" fmla="*/ 0 w 4838506"/>
              <a:gd name="connsiteY0" fmla="*/ 0 h 3311567"/>
              <a:gd name="connsiteX1" fmla="*/ 4032331 w 4838506"/>
              <a:gd name="connsiteY1" fmla="*/ 0 h 3311567"/>
              <a:gd name="connsiteX2" fmla="*/ 4838506 w 4838506"/>
              <a:gd name="connsiteY2" fmla="*/ 806175 h 3311567"/>
              <a:gd name="connsiteX3" fmla="*/ 894117 w 4838506"/>
              <a:gd name="connsiteY3" fmla="*/ 3311567 h 3311567"/>
              <a:gd name="connsiteX4" fmla="*/ 12469 w 4838506"/>
              <a:gd name="connsiteY4" fmla="*/ 2442887 h 3311567"/>
              <a:gd name="connsiteX5" fmla="*/ 0 w 4838506"/>
              <a:gd name="connsiteY5" fmla="*/ 0 h 3311567"/>
              <a:gd name="connsiteX0" fmla="*/ 0 w 4032331"/>
              <a:gd name="connsiteY0" fmla="*/ 0 h 3311567"/>
              <a:gd name="connsiteX1" fmla="*/ 4032331 w 4032331"/>
              <a:gd name="connsiteY1" fmla="*/ 0 h 3311567"/>
              <a:gd name="connsiteX2" fmla="*/ 3973982 w 4032331"/>
              <a:gd name="connsiteY2" fmla="*/ 3308306 h 3311567"/>
              <a:gd name="connsiteX3" fmla="*/ 894117 w 4032331"/>
              <a:gd name="connsiteY3" fmla="*/ 3311567 h 3311567"/>
              <a:gd name="connsiteX4" fmla="*/ 12469 w 4032331"/>
              <a:gd name="connsiteY4" fmla="*/ 2442887 h 3311567"/>
              <a:gd name="connsiteX5" fmla="*/ 0 w 4032331"/>
              <a:gd name="connsiteY5" fmla="*/ 0 h 3311567"/>
              <a:gd name="connsiteX0" fmla="*/ 0 w 4846978"/>
              <a:gd name="connsiteY0" fmla="*/ 0 h 3311567"/>
              <a:gd name="connsiteX1" fmla="*/ 4846978 w 4846978"/>
              <a:gd name="connsiteY1" fmla="*/ 2419003 h 3311567"/>
              <a:gd name="connsiteX2" fmla="*/ 3973982 w 4846978"/>
              <a:gd name="connsiteY2" fmla="*/ 3308306 h 3311567"/>
              <a:gd name="connsiteX3" fmla="*/ 894117 w 4846978"/>
              <a:gd name="connsiteY3" fmla="*/ 3311567 h 3311567"/>
              <a:gd name="connsiteX4" fmla="*/ 12469 w 4846978"/>
              <a:gd name="connsiteY4" fmla="*/ 2442887 h 3311567"/>
              <a:gd name="connsiteX5" fmla="*/ 0 w 4846978"/>
              <a:gd name="connsiteY5" fmla="*/ 0 h 3311567"/>
              <a:gd name="connsiteX0" fmla="*/ 2423166 w 4834515"/>
              <a:gd name="connsiteY0" fmla="*/ 0 h 3303254"/>
              <a:gd name="connsiteX1" fmla="*/ 4834515 w 4834515"/>
              <a:gd name="connsiteY1" fmla="*/ 2410690 h 3303254"/>
              <a:gd name="connsiteX2" fmla="*/ 3961519 w 4834515"/>
              <a:gd name="connsiteY2" fmla="*/ 3299993 h 3303254"/>
              <a:gd name="connsiteX3" fmla="*/ 881654 w 4834515"/>
              <a:gd name="connsiteY3" fmla="*/ 3303254 h 3303254"/>
              <a:gd name="connsiteX4" fmla="*/ 6 w 4834515"/>
              <a:gd name="connsiteY4" fmla="*/ 2434574 h 3303254"/>
              <a:gd name="connsiteX5" fmla="*/ 2423166 w 4834515"/>
              <a:gd name="connsiteY5" fmla="*/ 0 h 3303254"/>
              <a:gd name="connsiteX0" fmla="*/ 2423169 w 4834518"/>
              <a:gd name="connsiteY0" fmla="*/ 0 h 3303254"/>
              <a:gd name="connsiteX1" fmla="*/ 4834518 w 4834518"/>
              <a:gd name="connsiteY1" fmla="*/ 2410690 h 3303254"/>
              <a:gd name="connsiteX2" fmla="*/ 3961522 w 4834518"/>
              <a:gd name="connsiteY2" fmla="*/ 3299993 h 3303254"/>
              <a:gd name="connsiteX3" fmla="*/ 881657 w 4834518"/>
              <a:gd name="connsiteY3" fmla="*/ 3303254 h 3303254"/>
              <a:gd name="connsiteX4" fmla="*/ 9 w 4834518"/>
              <a:gd name="connsiteY4" fmla="*/ 2434574 h 3303254"/>
              <a:gd name="connsiteX5" fmla="*/ 2423169 w 4834518"/>
              <a:gd name="connsiteY5" fmla="*/ 0 h 3303254"/>
              <a:gd name="connsiteX0" fmla="*/ 2423160 w 4834509"/>
              <a:gd name="connsiteY0" fmla="*/ 0 h 3303254"/>
              <a:gd name="connsiteX1" fmla="*/ 4834509 w 4834509"/>
              <a:gd name="connsiteY1" fmla="*/ 2410690 h 3303254"/>
              <a:gd name="connsiteX2" fmla="*/ 3961513 w 4834509"/>
              <a:gd name="connsiteY2" fmla="*/ 3299993 h 3303254"/>
              <a:gd name="connsiteX3" fmla="*/ 881648 w 4834509"/>
              <a:gd name="connsiteY3" fmla="*/ 3303254 h 3303254"/>
              <a:gd name="connsiteX4" fmla="*/ 0 w 4834509"/>
              <a:gd name="connsiteY4" fmla="*/ 2434574 h 3303254"/>
              <a:gd name="connsiteX5" fmla="*/ 2423160 w 4834509"/>
              <a:gd name="connsiteY5" fmla="*/ 0 h 3303254"/>
              <a:gd name="connsiteX0" fmla="*/ 2419985 w 4834509"/>
              <a:gd name="connsiteY0" fmla="*/ 0 h 3309604"/>
              <a:gd name="connsiteX1" fmla="*/ 4834509 w 4834509"/>
              <a:gd name="connsiteY1" fmla="*/ 2417040 h 3309604"/>
              <a:gd name="connsiteX2" fmla="*/ 3961513 w 4834509"/>
              <a:gd name="connsiteY2" fmla="*/ 3306343 h 3309604"/>
              <a:gd name="connsiteX3" fmla="*/ 881648 w 4834509"/>
              <a:gd name="connsiteY3" fmla="*/ 3309604 h 3309604"/>
              <a:gd name="connsiteX4" fmla="*/ 0 w 4834509"/>
              <a:gd name="connsiteY4" fmla="*/ 2440924 h 3309604"/>
              <a:gd name="connsiteX5" fmla="*/ 2419985 w 4834509"/>
              <a:gd name="connsiteY5" fmla="*/ 0 h 3309604"/>
              <a:gd name="connsiteX0" fmla="*/ 2419985 w 4834509"/>
              <a:gd name="connsiteY0" fmla="*/ 0 h 3309604"/>
              <a:gd name="connsiteX1" fmla="*/ 4834509 w 4834509"/>
              <a:gd name="connsiteY1" fmla="*/ 2417040 h 3309604"/>
              <a:gd name="connsiteX2" fmla="*/ 3961513 w 4834509"/>
              <a:gd name="connsiteY2" fmla="*/ 3306343 h 3309604"/>
              <a:gd name="connsiteX3" fmla="*/ 881648 w 4834509"/>
              <a:gd name="connsiteY3" fmla="*/ 3309604 h 3309604"/>
              <a:gd name="connsiteX4" fmla="*/ 0 w 4834509"/>
              <a:gd name="connsiteY4" fmla="*/ 2440924 h 3309604"/>
              <a:gd name="connsiteX5" fmla="*/ 2419985 w 4834509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64688 w 4837684"/>
              <a:gd name="connsiteY2" fmla="*/ 3306343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51988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7040 h 3309604"/>
              <a:gd name="connsiteX2" fmla="*/ 3948813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  <a:gd name="connsiteX0" fmla="*/ 2423160 w 4837684"/>
              <a:gd name="connsiteY0" fmla="*/ 0 h 3309604"/>
              <a:gd name="connsiteX1" fmla="*/ 4837684 w 4837684"/>
              <a:gd name="connsiteY1" fmla="*/ 2413865 h 3309604"/>
              <a:gd name="connsiteX2" fmla="*/ 3948813 w 4837684"/>
              <a:gd name="connsiteY2" fmla="*/ 3309518 h 3309604"/>
              <a:gd name="connsiteX3" fmla="*/ 884823 w 4837684"/>
              <a:gd name="connsiteY3" fmla="*/ 3309604 h 3309604"/>
              <a:gd name="connsiteX4" fmla="*/ 0 w 4837684"/>
              <a:gd name="connsiteY4" fmla="*/ 2428224 h 3309604"/>
              <a:gd name="connsiteX5" fmla="*/ 2423160 w 4837684"/>
              <a:gd name="connsiteY5" fmla="*/ 0 h 3309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7684" h="3309604">
                <a:moveTo>
                  <a:pt x="2423160" y="0"/>
                </a:moveTo>
                <a:lnTo>
                  <a:pt x="4837684" y="2413865"/>
                </a:lnTo>
                <a:lnTo>
                  <a:pt x="3948813" y="3309518"/>
                </a:lnTo>
                <a:lnTo>
                  <a:pt x="884823" y="3309604"/>
                </a:lnTo>
                <a:lnTo>
                  <a:pt x="0" y="2428224"/>
                </a:lnTo>
                <a:cubicBezTo>
                  <a:pt x="872086" y="1548408"/>
                  <a:pt x="1400463" y="1008895"/>
                  <a:pt x="2423160" y="0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7846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E_Title Slide - default 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7850" y="0"/>
            <a:ext cx="90741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409863"/>
      </p:ext>
    </p:extLst>
  </p:cSld>
  <p:clrMapOvr>
    <a:masterClrMapping/>
  </p:clrMapOvr>
  <p:transition>
    <p:fade/>
  </p:transition>
  <p:hf sldNum="0" hdr="0" ftr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E_Title_Content_Image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606765" y="-8203"/>
            <a:ext cx="8599467" cy="68875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9467" h="6887501">
                <a:moveTo>
                  <a:pt x="6892854" y="4100"/>
                </a:moveTo>
                <a:lnTo>
                  <a:pt x="8599467" y="0"/>
                </a:lnTo>
                <a:cubicBezTo>
                  <a:pt x="8596444" y="823900"/>
                  <a:pt x="8593420" y="1647801"/>
                  <a:pt x="8590397" y="2471701"/>
                </a:cubicBezTo>
                <a:cubicBezTo>
                  <a:pt x="8590396" y="2468840"/>
                  <a:pt x="4215219" y="6890361"/>
                  <a:pt x="4207018" y="6887500"/>
                </a:cubicBezTo>
                <a:lnTo>
                  <a:pt x="0" y="6887500"/>
                </a:lnTo>
                <a:lnTo>
                  <a:pt x="6892854" y="41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1801780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F_Title_Sub_Content_Image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606765" y="-8203"/>
            <a:ext cx="8599467" cy="68875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9467" h="6887501">
                <a:moveTo>
                  <a:pt x="6892854" y="4100"/>
                </a:moveTo>
                <a:lnTo>
                  <a:pt x="8599467" y="0"/>
                </a:lnTo>
                <a:cubicBezTo>
                  <a:pt x="8596444" y="823900"/>
                  <a:pt x="8593420" y="1647801"/>
                  <a:pt x="8590397" y="2471701"/>
                </a:cubicBezTo>
                <a:cubicBezTo>
                  <a:pt x="8590396" y="2468840"/>
                  <a:pt x="4215219" y="6890361"/>
                  <a:pt x="4207018" y="6887500"/>
                </a:cubicBezTo>
                <a:lnTo>
                  <a:pt x="0" y="6887500"/>
                </a:lnTo>
                <a:lnTo>
                  <a:pt x="6892854" y="41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5211246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2463769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50166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G_Title_Content_ImageAngl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5109503" y="-7784"/>
            <a:ext cx="7086957" cy="6879165"/>
          </a:xfrm>
          <a:custGeom>
            <a:avLst/>
            <a:gdLst>
              <a:gd name="connsiteX0" fmla="*/ 0 w 7366000"/>
              <a:gd name="connsiteY0" fmla="*/ 0 h 6858000"/>
              <a:gd name="connsiteX1" fmla="*/ 6222977 w 7366000"/>
              <a:gd name="connsiteY1" fmla="*/ 0 h 6858000"/>
              <a:gd name="connsiteX2" fmla="*/ 7366000 w 7366000"/>
              <a:gd name="connsiteY2" fmla="*/ 1143023 h 6858000"/>
              <a:gd name="connsiteX3" fmla="*/ 7366000 w 7366000"/>
              <a:gd name="connsiteY3" fmla="*/ 6858000 h 6858000"/>
              <a:gd name="connsiteX4" fmla="*/ 7366000 w 7366000"/>
              <a:gd name="connsiteY4" fmla="*/ 6858000 h 6858000"/>
              <a:gd name="connsiteX5" fmla="*/ 1143023 w 7366000"/>
              <a:gd name="connsiteY5" fmla="*/ 6858000 h 6858000"/>
              <a:gd name="connsiteX6" fmla="*/ 0 w 7366000"/>
              <a:gd name="connsiteY6" fmla="*/ 5714977 h 6858000"/>
              <a:gd name="connsiteX7" fmla="*/ 0 w 7366000"/>
              <a:gd name="connsiteY7" fmla="*/ 0 h 6858000"/>
              <a:gd name="connsiteX0" fmla="*/ 0 w 7366000"/>
              <a:gd name="connsiteY0" fmla="*/ 11875 h 6869875"/>
              <a:gd name="connsiteX1" fmla="*/ 3657906 w 7366000"/>
              <a:gd name="connsiteY1" fmla="*/ 0 h 6869875"/>
              <a:gd name="connsiteX2" fmla="*/ 7366000 w 7366000"/>
              <a:gd name="connsiteY2" fmla="*/ 1154898 h 6869875"/>
              <a:gd name="connsiteX3" fmla="*/ 7366000 w 7366000"/>
              <a:gd name="connsiteY3" fmla="*/ 6869875 h 6869875"/>
              <a:gd name="connsiteX4" fmla="*/ 7366000 w 7366000"/>
              <a:gd name="connsiteY4" fmla="*/ 6869875 h 6869875"/>
              <a:gd name="connsiteX5" fmla="*/ 1143023 w 7366000"/>
              <a:gd name="connsiteY5" fmla="*/ 6869875 h 6869875"/>
              <a:gd name="connsiteX6" fmla="*/ 0 w 7366000"/>
              <a:gd name="connsiteY6" fmla="*/ 5726852 h 6869875"/>
              <a:gd name="connsiteX7" fmla="*/ 0 w 7366000"/>
              <a:gd name="connsiteY7" fmla="*/ 11875 h 6869875"/>
              <a:gd name="connsiteX0" fmla="*/ 296884 w 7366000"/>
              <a:gd name="connsiteY0" fmla="*/ 3336966 h 6869875"/>
              <a:gd name="connsiteX1" fmla="*/ 3657906 w 7366000"/>
              <a:gd name="connsiteY1" fmla="*/ 0 h 6869875"/>
              <a:gd name="connsiteX2" fmla="*/ 7366000 w 7366000"/>
              <a:gd name="connsiteY2" fmla="*/ 1154898 h 6869875"/>
              <a:gd name="connsiteX3" fmla="*/ 7366000 w 7366000"/>
              <a:gd name="connsiteY3" fmla="*/ 6869875 h 6869875"/>
              <a:gd name="connsiteX4" fmla="*/ 7366000 w 7366000"/>
              <a:gd name="connsiteY4" fmla="*/ 6869875 h 6869875"/>
              <a:gd name="connsiteX5" fmla="*/ 1143023 w 7366000"/>
              <a:gd name="connsiteY5" fmla="*/ 6869875 h 6869875"/>
              <a:gd name="connsiteX6" fmla="*/ 0 w 7366000"/>
              <a:gd name="connsiteY6" fmla="*/ 5726852 h 6869875"/>
              <a:gd name="connsiteX7" fmla="*/ 296884 w 7366000"/>
              <a:gd name="connsiteY7" fmla="*/ 3336966 h 6869875"/>
              <a:gd name="connsiteX0" fmla="*/ 296884 w 7370460"/>
              <a:gd name="connsiteY0" fmla="*/ 3336966 h 6869875"/>
              <a:gd name="connsiteX1" fmla="*/ 3657906 w 7370460"/>
              <a:gd name="connsiteY1" fmla="*/ 0 h 6869875"/>
              <a:gd name="connsiteX2" fmla="*/ 7370460 w 7370460"/>
              <a:gd name="connsiteY2" fmla="*/ 4092 h 6869875"/>
              <a:gd name="connsiteX3" fmla="*/ 7366000 w 7370460"/>
              <a:gd name="connsiteY3" fmla="*/ 6869875 h 6869875"/>
              <a:gd name="connsiteX4" fmla="*/ 7366000 w 7370460"/>
              <a:gd name="connsiteY4" fmla="*/ 6869875 h 6869875"/>
              <a:gd name="connsiteX5" fmla="*/ 1143023 w 7370460"/>
              <a:gd name="connsiteY5" fmla="*/ 6869875 h 6869875"/>
              <a:gd name="connsiteX6" fmla="*/ 0 w 7370460"/>
              <a:gd name="connsiteY6" fmla="*/ 5726852 h 6869875"/>
              <a:gd name="connsiteX7" fmla="*/ 296884 w 7370460"/>
              <a:gd name="connsiteY7" fmla="*/ 3336966 h 6869875"/>
              <a:gd name="connsiteX0" fmla="*/ 296884 w 7370460"/>
              <a:gd name="connsiteY0" fmla="*/ 3332874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1143023 w 7370460"/>
              <a:gd name="connsiteY5" fmla="*/ 6865783 h 6865783"/>
              <a:gd name="connsiteX6" fmla="*/ 0 w 7370460"/>
              <a:gd name="connsiteY6" fmla="*/ 5722760 h 6865783"/>
              <a:gd name="connsiteX7" fmla="*/ 296884 w 7370460"/>
              <a:gd name="connsiteY7" fmla="*/ 3332874 h 6865783"/>
              <a:gd name="connsiteX0" fmla="*/ 283503 w 7370460"/>
              <a:gd name="connsiteY0" fmla="*/ 3355176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1143023 w 7370460"/>
              <a:gd name="connsiteY5" fmla="*/ 6865783 h 6865783"/>
              <a:gd name="connsiteX6" fmla="*/ 0 w 7370460"/>
              <a:gd name="connsiteY6" fmla="*/ 5722760 h 6865783"/>
              <a:gd name="connsiteX7" fmla="*/ 283503 w 7370460"/>
              <a:gd name="connsiteY7" fmla="*/ 3355176 h 6865783"/>
              <a:gd name="connsiteX0" fmla="*/ 283503 w 7370460"/>
              <a:gd name="connsiteY0" fmla="*/ 3355176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4220760 w 7370460"/>
              <a:gd name="connsiteY5" fmla="*/ 6865783 h 6865783"/>
              <a:gd name="connsiteX6" fmla="*/ 0 w 7370460"/>
              <a:gd name="connsiteY6" fmla="*/ 5722760 h 6865783"/>
              <a:gd name="connsiteX7" fmla="*/ 283503 w 7370460"/>
              <a:gd name="connsiteY7" fmla="*/ 3355176 h 6865783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37257 w 7086957"/>
              <a:gd name="connsiteY5" fmla="*/ 6865783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9165"/>
              <a:gd name="connsiteX1" fmla="*/ 3352100 w 7086957"/>
              <a:gd name="connsiteY1" fmla="*/ 368 h 6879165"/>
              <a:gd name="connsiteX2" fmla="*/ 7086957 w 7086957"/>
              <a:gd name="connsiteY2" fmla="*/ 0 h 6879165"/>
              <a:gd name="connsiteX3" fmla="*/ 7082497 w 7086957"/>
              <a:gd name="connsiteY3" fmla="*/ 6865783 h 6879165"/>
              <a:gd name="connsiteX4" fmla="*/ 7082497 w 7086957"/>
              <a:gd name="connsiteY4" fmla="*/ 6865783 h 6879165"/>
              <a:gd name="connsiteX5" fmla="*/ 3517971 w 7086957"/>
              <a:gd name="connsiteY5" fmla="*/ 6879165 h 6879165"/>
              <a:gd name="connsiteX6" fmla="*/ 3516832 w 7086957"/>
              <a:gd name="connsiteY6" fmla="*/ 6878027 h 6879165"/>
              <a:gd name="connsiteX7" fmla="*/ 0 w 7086957"/>
              <a:gd name="connsiteY7" fmla="*/ 3355176 h 687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6957" h="6879165">
                <a:moveTo>
                  <a:pt x="0" y="3355176"/>
                </a:moveTo>
                <a:lnTo>
                  <a:pt x="3352100" y="368"/>
                </a:lnTo>
                <a:lnTo>
                  <a:pt x="7086957" y="0"/>
                </a:lnTo>
                <a:cubicBezTo>
                  <a:pt x="7085470" y="2288594"/>
                  <a:pt x="7083984" y="4577189"/>
                  <a:pt x="7082497" y="6865783"/>
                </a:cubicBezTo>
                <a:lnTo>
                  <a:pt x="7082497" y="6865783"/>
                </a:lnTo>
                <a:lnTo>
                  <a:pt x="3517971" y="6879165"/>
                </a:lnTo>
                <a:lnTo>
                  <a:pt x="3516832" y="6878027"/>
                </a:lnTo>
                <a:lnTo>
                  <a:pt x="0" y="3355176"/>
                </a:ln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1801780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H_Title_Sub_Content_ImageAngl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5109503" y="-7784"/>
            <a:ext cx="7086957" cy="6879165"/>
          </a:xfrm>
          <a:custGeom>
            <a:avLst/>
            <a:gdLst>
              <a:gd name="connsiteX0" fmla="*/ 0 w 7366000"/>
              <a:gd name="connsiteY0" fmla="*/ 0 h 6858000"/>
              <a:gd name="connsiteX1" fmla="*/ 6222977 w 7366000"/>
              <a:gd name="connsiteY1" fmla="*/ 0 h 6858000"/>
              <a:gd name="connsiteX2" fmla="*/ 7366000 w 7366000"/>
              <a:gd name="connsiteY2" fmla="*/ 1143023 h 6858000"/>
              <a:gd name="connsiteX3" fmla="*/ 7366000 w 7366000"/>
              <a:gd name="connsiteY3" fmla="*/ 6858000 h 6858000"/>
              <a:gd name="connsiteX4" fmla="*/ 7366000 w 7366000"/>
              <a:gd name="connsiteY4" fmla="*/ 6858000 h 6858000"/>
              <a:gd name="connsiteX5" fmla="*/ 1143023 w 7366000"/>
              <a:gd name="connsiteY5" fmla="*/ 6858000 h 6858000"/>
              <a:gd name="connsiteX6" fmla="*/ 0 w 7366000"/>
              <a:gd name="connsiteY6" fmla="*/ 5714977 h 6858000"/>
              <a:gd name="connsiteX7" fmla="*/ 0 w 7366000"/>
              <a:gd name="connsiteY7" fmla="*/ 0 h 6858000"/>
              <a:gd name="connsiteX0" fmla="*/ 0 w 7366000"/>
              <a:gd name="connsiteY0" fmla="*/ 11875 h 6869875"/>
              <a:gd name="connsiteX1" fmla="*/ 3657906 w 7366000"/>
              <a:gd name="connsiteY1" fmla="*/ 0 h 6869875"/>
              <a:gd name="connsiteX2" fmla="*/ 7366000 w 7366000"/>
              <a:gd name="connsiteY2" fmla="*/ 1154898 h 6869875"/>
              <a:gd name="connsiteX3" fmla="*/ 7366000 w 7366000"/>
              <a:gd name="connsiteY3" fmla="*/ 6869875 h 6869875"/>
              <a:gd name="connsiteX4" fmla="*/ 7366000 w 7366000"/>
              <a:gd name="connsiteY4" fmla="*/ 6869875 h 6869875"/>
              <a:gd name="connsiteX5" fmla="*/ 1143023 w 7366000"/>
              <a:gd name="connsiteY5" fmla="*/ 6869875 h 6869875"/>
              <a:gd name="connsiteX6" fmla="*/ 0 w 7366000"/>
              <a:gd name="connsiteY6" fmla="*/ 5726852 h 6869875"/>
              <a:gd name="connsiteX7" fmla="*/ 0 w 7366000"/>
              <a:gd name="connsiteY7" fmla="*/ 11875 h 6869875"/>
              <a:gd name="connsiteX0" fmla="*/ 296884 w 7366000"/>
              <a:gd name="connsiteY0" fmla="*/ 3336966 h 6869875"/>
              <a:gd name="connsiteX1" fmla="*/ 3657906 w 7366000"/>
              <a:gd name="connsiteY1" fmla="*/ 0 h 6869875"/>
              <a:gd name="connsiteX2" fmla="*/ 7366000 w 7366000"/>
              <a:gd name="connsiteY2" fmla="*/ 1154898 h 6869875"/>
              <a:gd name="connsiteX3" fmla="*/ 7366000 w 7366000"/>
              <a:gd name="connsiteY3" fmla="*/ 6869875 h 6869875"/>
              <a:gd name="connsiteX4" fmla="*/ 7366000 w 7366000"/>
              <a:gd name="connsiteY4" fmla="*/ 6869875 h 6869875"/>
              <a:gd name="connsiteX5" fmla="*/ 1143023 w 7366000"/>
              <a:gd name="connsiteY5" fmla="*/ 6869875 h 6869875"/>
              <a:gd name="connsiteX6" fmla="*/ 0 w 7366000"/>
              <a:gd name="connsiteY6" fmla="*/ 5726852 h 6869875"/>
              <a:gd name="connsiteX7" fmla="*/ 296884 w 7366000"/>
              <a:gd name="connsiteY7" fmla="*/ 3336966 h 6869875"/>
              <a:gd name="connsiteX0" fmla="*/ 296884 w 7370460"/>
              <a:gd name="connsiteY0" fmla="*/ 3336966 h 6869875"/>
              <a:gd name="connsiteX1" fmla="*/ 3657906 w 7370460"/>
              <a:gd name="connsiteY1" fmla="*/ 0 h 6869875"/>
              <a:gd name="connsiteX2" fmla="*/ 7370460 w 7370460"/>
              <a:gd name="connsiteY2" fmla="*/ 4092 h 6869875"/>
              <a:gd name="connsiteX3" fmla="*/ 7366000 w 7370460"/>
              <a:gd name="connsiteY3" fmla="*/ 6869875 h 6869875"/>
              <a:gd name="connsiteX4" fmla="*/ 7366000 w 7370460"/>
              <a:gd name="connsiteY4" fmla="*/ 6869875 h 6869875"/>
              <a:gd name="connsiteX5" fmla="*/ 1143023 w 7370460"/>
              <a:gd name="connsiteY5" fmla="*/ 6869875 h 6869875"/>
              <a:gd name="connsiteX6" fmla="*/ 0 w 7370460"/>
              <a:gd name="connsiteY6" fmla="*/ 5726852 h 6869875"/>
              <a:gd name="connsiteX7" fmla="*/ 296884 w 7370460"/>
              <a:gd name="connsiteY7" fmla="*/ 3336966 h 6869875"/>
              <a:gd name="connsiteX0" fmla="*/ 296884 w 7370460"/>
              <a:gd name="connsiteY0" fmla="*/ 3332874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1143023 w 7370460"/>
              <a:gd name="connsiteY5" fmla="*/ 6865783 h 6865783"/>
              <a:gd name="connsiteX6" fmla="*/ 0 w 7370460"/>
              <a:gd name="connsiteY6" fmla="*/ 5722760 h 6865783"/>
              <a:gd name="connsiteX7" fmla="*/ 296884 w 7370460"/>
              <a:gd name="connsiteY7" fmla="*/ 3332874 h 6865783"/>
              <a:gd name="connsiteX0" fmla="*/ 283503 w 7370460"/>
              <a:gd name="connsiteY0" fmla="*/ 3355176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1143023 w 7370460"/>
              <a:gd name="connsiteY5" fmla="*/ 6865783 h 6865783"/>
              <a:gd name="connsiteX6" fmla="*/ 0 w 7370460"/>
              <a:gd name="connsiteY6" fmla="*/ 5722760 h 6865783"/>
              <a:gd name="connsiteX7" fmla="*/ 283503 w 7370460"/>
              <a:gd name="connsiteY7" fmla="*/ 3355176 h 6865783"/>
              <a:gd name="connsiteX0" fmla="*/ 283503 w 7370460"/>
              <a:gd name="connsiteY0" fmla="*/ 3355176 h 6865783"/>
              <a:gd name="connsiteX1" fmla="*/ 3635603 w 7370460"/>
              <a:gd name="connsiteY1" fmla="*/ 368 h 6865783"/>
              <a:gd name="connsiteX2" fmla="*/ 7370460 w 7370460"/>
              <a:gd name="connsiteY2" fmla="*/ 0 h 6865783"/>
              <a:gd name="connsiteX3" fmla="*/ 7366000 w 7370460"/>
              <a:gd name="connsiteY3" fmla="*/ 6865783 h 6865783"/>
              <a:gd name="connsiteX4" fmla="*/ 7366000 w 7370460"/>
              <a:gd name="connsiteY4" fmla="*/ 6865783 h 6865783"/>
              <a:gd name="connsiteX5" fmla="*/ 4220760 w 7370460"/>
              <a:gd name="connsiteY5" fmla="*/ 6865783 h 6865783"/>
              <a:gd name="connsiteX6" fmla="*/ 0 w 7370460"/>
              <a:gd name="connsiteY6" fmla="*/ 5722760 h 6865783"/>
              <a:gd name="connsiteX7" fmla="*/ 283503 w 7370460"/>
              <a:gd name="connsiteY7" fmla="*/ 3355176 h 6865783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37257 w 7086957"/>
              <a:gd name="connsiteY5" fmla="*/ 6865783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8027"/>
              <a:gd name="connsiteX1" fmla="*/ 3352100 w 7086957"/>
              <a:gd name="connsiteY1" fmla="*/ 368 h 6878027"/>
              <a:gd name="connsiteX2" fmla="*/ 7086957 w 7086957"/>
              <a:gd name="connsiteY2" fmla="*/ 0 h 6878027"/>
              <a:gd name="connsiteX3" fmla="*/ 7082497 w 7086957"/>
              <a:gd name="connsiteY3" fmla="*/ 6865783 h 6878027"/>
              <a:gd name="connsiteX4" fmla="*/ 7082497 w 7086957"/>
              <a:gd name="connsiteY4" fmla="*/ 6865783 h 6878027"/>
              <a:gd name="connsiteX5" fmla="*/ 3972941 w 7086957"/>
              <a:gd name="connsiteY5" fmla="*/ 6874704 h 6878027"/>
              <a:gd name="connsiteX6" fmla="*/ 3516832 w 7086957"/>
              <a:gd name="connsiteY6" fmla="*/ 6878027 h 6878027"/>
              <a:gd name="connsiteX7" fmla="*/ 0 w 7086957"/>
              <a:gd name="connsiteY7" fmla="*/ 3355176 h 6878027"/>
              <a:gd name="connsiteX0" fmla="*/ 0 w 7086957"/>
              <a:gd name="connsiteY0" fmla="*/ 3355176 h 6879165"/>
              <a:gd name="connsiteX1" fmla="*/ 3352100 w 7086957"/>
              <a:gd name="connsiteY1" fmla="*/ 368 h 6879165"/>
              <a:gd name="connsiteX2" fmla="*/ 7086957 w 7086957"/>
              <a:gd name="connsiteY2" fmla="*/ 0 h 6879165"/>
              <a:gd name="connsiteX3" fmla="*/ 7082497 w 7086957"/>
              <a:gd name="connsiteY3" fmla="*/ 6865783 h 6879165"/>
              <a:gd name="connsiteX4" fmla="*/ 7082497 w 7086957"/>
              <a:gd name="connsiteY4" fmla="*/ 6865783 h 6879165"/>
              <a:gd name="connsiteX5" fmla="*/ 3517971 w 7086957"/>
              <a:gd name="connsiteY5" fmla="*/ 6879165 h 6879165"/>
              <a:gd name="connsiteX6" fmla="*/ 3516832 w 7086957"/>
              <a:gd name="connsiteY6" fmla="*/ 6878027 h 6879165"/>
              <a:gd name="connsiteX7" fmla="*/ 0 w 7086957"/>
              <a:gd name="connsiteY7" fmla="*/ 3355176 h 687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6957" h="6879165">
                <a:moveTo>
                  <a:pt x="0" y="3355176"/>
                </a:moveTo>
                <a:lnTo>
                  <a:pt x="3352100" y="368"/>
                </a:lnTo>
                <a:lnTo>
                  <a:pt x="7086957" y="0"/>
                </a:lnTo>
                <a:cubicBezTo>
                  <a:pt x="7085470" y="2288594"/>
                  <a:pt x="7083984" y="4577189"/>
                  <a:pt x="7082497" y="6865783"/>
                </a:cubicBezTo>
                <a:lnTo>
                  <a:pt x="7082497" y="6865783"/>
                </a:lnTo>
                <a:lnTo>
                  <a:pt x="3517971" y="6879165"/>
                </a:lnTo>
                <a:lnTo>
                  <a:pt x="3516832" y="6878027"/>
                </a:lnTo>
                <a:lnTo>
                  <a:pt x="0" y="3355176"/>
                </a:lnTo>
                <a:close/>
              </a:path>
            </a:pathLst>
          </a:custGeom>
        </p:spPr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5211246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17172" y="2463769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96698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I_Title_Content_ImageAngled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496332" y="554400"/>
            <a:ext cx="5035268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-19895" y="8466"/>
            <a:ext cx="5978425" cy="6865938"/>
          </a:xfrm>
          <a:custGeom>
            <a:avLst/>
            <a:gdLst>
              <a:gd name="connsiteX0" fmla="*/ 0 w 3335336"/>
              <a:gd name="connsiteY0" fmla="*/ 0 h 3191405"/>
              <a:gd name="connsiteX1" fmla="*/ 2803425 w 3335336"/>
              <a:gd name="connsiteY1" fmla="*/ 0 h 3191405"/>
              <a:gd name="connsiteX2" fmla="*/ 3335336 w 3335336"/>
              <a:gd name="connsiteY2" fmla="*/ 531911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191405"/>
              <a:gd name="connsiteX1" fmla="*/ 2464758 w 3335336"/>
              <a:gd name="connsiteY1" fmla="*/ 0 h 3191405"/>
              <a:gd name="connsiteX2" fmla="*/ 3335336 w 3335336"/>
              <a:gd name="connsiteY2" fmla="*/ 531911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191405"/>
              <a:gd name="connsiteX1" fmla="*/ 2464758 w 3335336"/>
              <a:gd name="connsiteY1" fmla="*/ 0 h 3191405"/>
              <a:gd name="connsiteX2" fmla="*/ 3335336 w 3335336"/>
              <a:gd name="connsiteY2" fmla="*/ 870578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242205"/>
              <a:gd name="connsiteX1" fmla="*/ 2464758 w 3335336"/>
              <a:gd name="connsiteY1" fmla="*/ 0 h 3242205"/>
              <a:gd name="connsiteX2" fmla="*/ 3335336 w 3335336"/>
              <a:gd name="connsiteY2" fmla="*/ 870578 h 3242205"/>
              <a:gd name="connsiteX3" fmla="*/ 3335336 w 3335336"/>
              <a:gd name="connsiteY3" fmla="*/ 3191405 h 3242205"/>
              <a:gd name="connsiteX4" fmla="*/ 3335336 w 3335336"/>
              <a:gd name="connsiteY4" fmla="*/ 3191405 h 3242205"/>
              <a:gd name="connsiteX5" fmla="*/ 6978 w 3335336"/>
              <a:gd name="connsiteY5" fmla="*/ 3242205 h 3242205"/>
              <a:gd name="connsiteX6" fmla="*/ 0 w 3335336"/>
              <a:gd name="connsiteY6" fmla="*/ 2659494 h 3242205"/>
              <a:gd name="connsiteX7" fmla="*/ 0 w 3335336"/>
              <a:gd name="connsiteY7" fmla="*/ 0 h 3242205"/>
              <a:gd name="connsiteX0" fmla="*/ 0 w 3335336"/>
              <a:gd name="connsiteY0" fmla="*/ 0 h 3242205"/>
              <a:gd name="connsiteX1" fmla="*/ 2464758 w 3335336"/>
              <a:gd name="connsiteY1" fmla="*/ 0 h 3242205"/>
              <a:gd name="connsiteX2" fmla="*/ 3335336 w 3335336"/>
              <a:gd name="connsiteY2" fmla="*/ 870578 h 3242205"/>
              <a:gd name="connsiteX3" fmla="*/ 3335336 w 3335336"/>
              <a:gd name="connsiteY3" fmla="*/ 3191405 h 3242205"/>
              <a:gd name="connsiteX4" fmla="*/ 3335336 w 3335336"/>
              <a:gd name="connsiteY4" fmla="*/ 3191405 h 3242205"/>
              <a:gd name="connsiteX5" fmla="*/ 6978 w 3335336"/>
              <a:gd name="connsiteY5" fmla="*/ 3242205 h 3242205"/>
              <a:gd name="connsiteX6" fmla="*/ 0 w 3335336"/>
              <a:gd name="connsiteY6" fmla="*/ 2659494 h 3242205"/>
              <a:gd name="connsiteX7" fmla="*/ 0 w 3335336"/>
              <a:gd name="connsiteY7" fmla="*/ 0 h 3242205"/>
              <a:gd name="connsiteX0" fmla="*/ 0 w 3335336"/>
              <a:gd name="connsiteY0" fmla="*/ 0 h 6857471"/>
              <a:gd name="connsiteX1" fmla="*/ 2464758 w 3335336"/>
              <a:gd name="connsiteY1" fmla="*/ 0 h 6857471"/>
              <a:gd name="connsiteX2" fmla="*/ 3335336 w 3335336"/>
              <a:gd name="connsiteY2" fmla="*/ 870578 h 6857471"/>
              <a:gd name="connsiteX3" fmla="*/ 3335336 w 3335336"/>
              <a:gd name="connsiteY3" fmla="*/ 3191405 h 6857471"/>
              <a:gd name="connsiteX4" fmla="*/ 2480203 w 3335336"/>
              <a:gd name="connsiteY4" fmla="*/ 6857471 h 6857471"/>
              <a:gd name="connsiteX5" fmla="*/ 6978 w 3335336"/>
              <a:gd name="connsiteY5" fmla="*/ 3242205 h 6857471"/>
              <a:gd name="connsiteX6" fmla="*/ 0 w 3335336"/>
              <a:gd name="connsiteY6" fmla="*/ 2659494 h 6857471"/>
              <a:gd name="connsiteX7" fmla="*/ 0 w 3335336"/>
              <a:gd name="connsiteY7" fmla="*/ 0 h 6857471"/>
              <a:gd name="connsiteX0" fmla="*/ 9956 w 3345292"/>
              <a:gd name="connsiteY0" fmla="*/ 0 h 6874405"/>
              <a:gd name="connsiteX1" fmla="*/ 2474714 w 3345292"/>
              <a:gd name="connsiteY1" fmla="*/ 0 h 6874405"/>
              <a:gd name="connsiteX2" fmla="*/ 3345292 w 3345292"/>
              <a:gd name="connsiteY2" fmla="*/ 870578 h 6874405"/>
              <a:gd name="connsiteX3" fmla="*/ 3345292 w 3345292"/>
              <a:gd name="connsiteY3" fmla="*/ 3191405 h 6874405"/>
              <a:gd name="connsiteX4" fmla="*/ 2490159 w 3345292"/>
              <a:gd name="connsiteY4" fmla="*/ 6857471 h 6874405"/>
              <a:gd name="connsiteX5" fmla="*/ 0 w 3345292"/>
              <a:gd name="connsiteY5" fmla="*/ 6874405 h 6874405"/>
              <a:gd name="connsiteX6" fmla="*/ 9956 w 3345292"/>
              <a:gd name="connsiteY6" fmla="*/ 2659494 h 6874405"/>
              <a:gd name="connsiteX7" fmla="*/ 9956 w 3345292"/>
              <a:gd name="connsiteY7" fmla="*/ 0 h 6874405"/>
              <a:gd name="connsiteX0" fmla="*/ 9956 w 5978425"/>
              <a:gd name="connsiteY0" fmla="*/ 0 h 6874405"/>
              <a:gd name="connsiteX1" fmla="*/ 2474714 w 5978425"/>
              <a:gd name="connsiteY1" fmla="*/ 0 h 6874405"/>
              <a:gd name="connsiteX2" fmla="*/ 3345292 w 5978425"/>
              <a:gd name="connsiteY2" fmla="*/ 870578 h 6874405"/>
              <a:gd name="connsiteX3" fmla="*/ 5978425 w 5978425"/>
              <a:gd name="connsiteY3" fmla="*/ 3394605 h 6874405"/>
              <a:gd name="connsiteX4" fmla="*/ 2490159 w 5978425"/>
              <a:gd name="connsiteY4" fmla="*/ 6857471 h 6874405"/>
              <a:gd name="connsiteX5" fmla="*/ 0 w 5978425"/>
              <a:gd name="connsiteY5" fmla="*/ 6874405 h 6874405"/>
              <a:gd name="connsiteX6" fmla="*/ 9956 w 5978425"/>
              <a:gd name="connsiteY6" fmla="*/ 2659494 h 6874405"/>
              <a:gd name="connsiteX7" fmla="*/ 9956 w 5978425"/>
              <a:gd name="connsiteY7" fmla="*/ 0 h 6874405"/>
              <a:gd name="connsiteX0" fmla="*/ 9956 w 5978425"/>
              <a:gd name="connsiteY0" fmla="*/ 0 h 6874405"/>
              <a:gd name="connsiteX1" fmla="*/ 2474714 w 5978425"/>
              <a:gd name="connsiteY1" fmla="*/ 0 h 6874405"/>
              <a:gd name="connsiteX2" fmla="*/ 3345292 w 5978425"/>
              <a:gd name="connsiteY2" fmla="*/ 870578 h 6874405"/>
              <a:gd name="connsiteX3" fmla="*/ 5978425 w 5978425"/>
              <a:gd name="connsiteY3" fmla="*/ 3394605 h 6874405"/>
              <a:gd name="connsiteX4" fmla="*/ 2490159 w 5978425"/>
              <a:gd name="connsiteY4" fmla="*/ 6865938 h 6874405"/>
              <a:gd name="connsiteX5" fmla="*/ 0 w 5978425"/>
              <a:gd name="connsiteY5" fmla="*/ 6874405 h 6874405"/>
              <a:gd name="connsiteX6" fmla="*/ 9956 w 5978425"/>
              <a:gd name="connsiteY6" fmla="*/ 2659494 h 6874405"/>
              <a:gd name="connsiteX7" fmla="*/ 9956 w 5978425"/>
              <a:gd name="connsiteY7" fmla="*/ 0 h 6874405"/>
              <a:gd name="connsiteX0" fmla="*/ 9956 w 5978425"/>
              <a:gd name="connsiteY0" fmla="*/ 0 h 6865938"/>
              <a:gd name="connsiteX1" fmla="*/ 2474714 w 5978425"/>
              <a:gd name="connsiteY1" fmla="*/ 0 h 6865938"/>
              <a:gd name="connsiteX2" fmla="*/ 3345292 w 5978425"/>
              <a:gd name="connsiteY2" fmla="*/ 870578 h 6865938"/>
              <a:gd name="connsiteX3" fmla="*/ 5978425 w 5978425"/>
              <a:gd name="connsiteY3" fmla="*/ 3394605 h 6865938"/>
              <a:gd name="connsiteX4" fmla="*/ 2490159 w 5978425"/>
              <a:gd name="connsiteY4" fmla="*/ 6865938 h 6865938"/>
              <a:gd name="connsiteX5" fmla="*/ 0 w 5978425"/>
              <a:gd name="connsiteY5" fmla="*/ 6863116 h 6865938"/>
              <a:gd name="connsiteX6" fmla="*/ 9956 w 5978425"/>
              <a:gd name="connsiteY6" fmla="*/ 2659494 h 6865938"/>
              <a:gd name="connsiteX7" fmla="*/ 9956 w 5978425"/>
              <a:gd name="connsiteY7" fmla="*/ 0 h 686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78425" h="6865938">
                <a:moveTo>
                  <a:pt x="9956" y="0"/>
                </a:moveTo>
                <a:lnTo>
                  <a:pt x="2474714" y="0"/>
                </a:lnTo>
                <a:lnTo>
                  <a:pt x="3345292" y="870578"/>
                </a:lnTo>
                <a:lnTo>
                  <a:pt x="5978425" y="3394605"/>
                </a:lnTo>
                <a:lnTo>
                  <a:pt x="2490159" y="6865938"/>
                </a:lnTo>
                <a:lnTo>
                  <a:pt x="0" y="6863116"/>
                </a:lnTo>
                <a:cubicBezTo>
                  <a:pt x="3319" y="5458146"/>
                  <a:pt x="6637" y="4064464"/>
                  <a:pt x="9956" y="2659494"/>
                </a:cubicBezTo>
                <a:lnTo>
                  <a:pt x="9956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6496333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494463" y="1801780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J_Title_Sub_Content_ImageAngled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-19895" y="8466"/>
            <a:ext cx="5978425" cy="6865938"/>
          </a:xfrm>
          <a:custGeom>
            <a:avLst/>
            <a:gdLst>
              <a:gd name="connsiteX0" fmla="*/ 0 w 3335336"/>
              <a:gd name="connsiteY0" fmla="*/ 0 h 3191405"/>
              <a:gd name="connsiteX1" fmla="*/ 2803425 w 3335336"/>
              <a:gd name="connsiteY1" fmla="*/ 0 h 3191405"/>
              <a:gd name="connsiteX2" fmla="*/ 3335336 w 3335336"/>
              <a:gd name="connsiteY2" fmla="*/ 531911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191405"/>
              <a:gd name="connsiteX1" fmla="*/ 2464758 w 3335336"/>
              <a:gd name="connsiteY1" fmla="*/ 0 h 3191405"/>
              <a:gd name="connsiteX2" fmla="*/ 3335336 w 3335336"/>
              <a:gd name="connsiteY2" fmla="*/ 531911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191405"/>
              <a:gd name="connsiteX1" fmla="*/ 2464758 w 3335336"/>
              <a:gd name="connsiteY1" fmla="*/ 0 h 3191405"/>
              <a:gd name="connsiteX2" fmla="*/ 3335336 w 3335336"/>
              <a:gd name="connsiteY2" fmla="*/ 870578 h 3191405"/>
              <a:gd name="connsiteX3" fmla="*/ 3335336 w 3335336"/>
              <a:gd name="connsiteY3" fmla="*/ 3191405 h 3191405"/>
              <a:gd name="connsiteX4" fmla="*/ 3335336 w 3335336"/>
              <a:gd name="connsiteY4" fmla="*/ 3191405 h 3191405"/>
              <a:gd name="connsiteX5" fmla="*/ 531911 w 3335336"/>
              <a:gd name="connsiteY5" fmla="*/ 3191405 h 3191405"/>
              <a:gd name="connsiteX6" fmla="*/ 0 w 3335336"/>
              <a:gd name="connsiteY6" fmla="*/ 2659494 h 3191405"/>
              <a:gd name="connsiteX7" fmla="*/ 0 w 3335336"/>
              <a:gd name="connsiteY7" fmla="*/ 0 h 3191405"/>
              <a:gd name="connsiteX0" fmla="*/ 0 w 3335336"/>
              <a:gd name="connsiteY0" fmla="*/ 0 h 3242205"/>
              <a:gd name="connsiteX1" fmla="*/ 2464758 w 3335336"/>
              <a:gd name="connsiteY1" fmla="*/ 0 h 3242205"/>
              <a:gd name="connsiteX2" fmla="*/ 3335336 w 3335336"/>
              <a:gd name="connsiteY2" fmla="*/ 870578 h 3242205"/>
              <a:gd name="connsiteX3" fmla="*/ 3335336 w 3335336"/>
              <a:gd name="connsiteY3" fmla="*/ 3191405 h 3242205"/>
              <a:gd name="connsiteX4" fmla="*/ 3335336 w 3335336"/>
              <a:gd name="connsiteY4" fmla="*/ 3191405 h 3242205"/>
              <a:gd name="connsiteX5" fmla="*/ 6978 w 3335336"/>
              <a:gd name="connsiteY5" fmla="*/ 3242205 h 3242205"/>
              <a:gd name="connsiteX6" fmla="*/ 0 w 3335336"/>
              <a:gd name="connsiteY6" fmla="*/ 2659494 h 3242205"/>
              <a:gd name="connsiteX7" fmla="*/ 0 w 3335336"/>
              <a:gd name="connsiteY7" fmla="*/ 0 h 3242205"/>
              <a:gd name="connsiteX0" fmla="*/ 0 w 3335336"/>
              <a:gd name="connsiteY0" fmla="*/ 0 h 3242205"/>
              <a:gd name="connsiteX1" fmla="*/ 2464758 w 3335336"/>
              <a:gd name="connsiteY1" fmla="*/ 0 h 3242205"/>
              <a:gd name="connsiteX2" fmla="*/ 3335336 w 3335336"/>
              <a:gd name="connsiteY2" fmla="*/ 870578 h 3242205"/>
              <a:gd name="connsiteX3" fmla="*/ 3335336 w 3335336"/>
              <a:gd name="connsiteY3" fmla="*/ 3191405 h 3242205"/>
              <a:gd name="connsiteX4" fmla="*/ 3335336 w 3335336"/>
              <a:gd name="connsiteY4" fmla="*/ 3191405 h 3242205"/>
              <a:gd name="connsiteX5" fmla="*/ 6978 w 3335336"/>
              <a:gd name="connsiteY5" fmla="*/ 3242205 h 3242205"/>
              <a:gd name="connsiteX6" fmla="*/ 0 w 3335336"/>
              <a:gd name="connsiteY6" fmla="*/ 2659494 h 3242205"/>
              <a:gd name="connsiteX7" fmla="*/ 0 w 3335336"/>
              <a:gd name="connsiteY7" fmla="*/ 0 h 3242205"/>
              <a:gd name="connsiteX0" fmla="*/ 0 w 3335336"/>
              <a:gd name="connsiteY0" fmla="*/ 0 h 6857471"/>
              <a:gd name="connsiteX1" fmla="*/ 2464758 w 3335336"/>
              <a:gd name="connsiteY1" fmla="*/ 0 h 6857471"/>
              <a:gd name="connsiteX2" fmla="*/ 3335336 w 3335336"/>
              <a:gd name="connsiteY2" fmla="*/ 870578 h 6857471"/>
              <a:gd name="connsiteX3" fmla="*/ 3335336 w 3335336"/>
              <a:gd name="connsiteY3" fmla="*/ 3191405 h 6857471"/>
              <a:gd name="connsiteX4" fmla="*/ 2480203 w 3335336"/>
              <a:gd name="connsiteY4" fmla="*/ 6857471 h 6857471"/>
              <a:gd name="connsiteX5" fmla="*/ 6978 w 3335336"/>
              <a:gd name="connsiteY5" fmla="*/ 3242205 h 6857471"/>
              <a:gd name="connsiteX6" fmla="*/ 0 w 3335336"/>
              <a:gd name="connsiteY6" fmla="*/ 2659494 h 6857471"/>
              <a:gd name="connsiteX7" fmla="*/ 0 w 3335336"/>
              <a:gd name="connsiteY7" fmla="*/ 0 h 6857471"/>
              <a:gd name="connsiteX0" fmla="*/ 9956 w 3345292"/>
              <a:gd name="connsiteY0" fmla="*/ 0 h 6874405"/>
              <a:gd name="connsiteX1" fmla="*/ 2474714 w 3345292"/>
              <a:gd name="connsiteY1" fmla="*/ 0 h 6874405"/>
              <a:gd name="connsiteX2" fmla="*/ 3345292 w 3345292"/>
              <a:gd name="connsiteY2" fmla="*/ 870578 h 6874405"/>
              <a:gd name="connsiteX3" fmla="*/ 3345292 w 3345292"/>
              <a:gd name="connsiteY3" fmla="*/ 3191405 h 6874405"/>
              <a:gd name="connsiteX4" fmla="*/ 2490159 w 3345292"/>
              <a:gd name="connsiteY4" fmla="*/ 6857471 h 6874405"/>
              <a:gd name="connsiteX5" fmla="*/ 0 w 3345292"/>
              <a:gd name="connsiteY5" fmla="*/ 6874405 h 6874405"/>
              <a:gd name="connsiteX6" fmla="*/ 9956 w 3345292"/>
              <a:gd name="connsiteY6" fmla="*/ 2659494 h 6874405"/>
              <a:gd name="connsiteX7" fmla="*/ 9956 w 3345292"/>
              <a:gd name="connsiteY7" fmla="*/ 0 h 6874405"/>
              <a:gd name="connsiteX0" fmla="*/ 9956 w 5978425"/>
              <a:gd name="connsiteY0" fmla="*/ 0 h 6874405"/>
              <a:gd name="connsiteX1" fmla="*/ 2474714 w 5978425"/>
              <a:gd name="connsiteY1" fmla="*/ 0 h 6874405"/>
              <a:gd name="connsiteX2" fmla="*/ 3345292 w 5978425"/>
              <a:gd name="connsiteY2" fmla="*/ 870578 h 6874405"/>
              <a:gd name="connsiteX3" fmla="*/ 5978425 w 5978425"/>
              <a:gd name="connsiteY3" fmla="*/ 3394605 h 6874405"/>
              <a:gd name="connsiteX4" fmla="*/ 2490159 w 5978425"/>
              <a:gd name="connsiteY4" fmla="*/ 6857471 h 6874405"/>
              <a:gd name="connsiteX5" fmla="*/ 0 w 5978425"/>
              <a:gd name="connsiteY5" fmla="*/ 6874405 h 6874405"/>
              <a:gd name="connsiteX6" fmla="*/ 9956 w 5978425"/>
              <a:gd name="connsiteY6" fmla="*/ 2659494 h 6874405"/>
              <a:gd name="connsiteX7" fmla="*/ 9956 w 5978425"/>
              <a:gd name="connsiteY7" fmla="*/ 0 h 6874405"/>
              <a:gd name="connsiteX0" fmla="*/ 9956 w 5978425"/>
              <a:gd name="connsiteY0" fmla="*/ 0 h 6874405"/>
              <a:gd name="connsiteX1" fmla="*/ 2474714 w 5978425"/>
              <a:gd name="connsiteY1" fmla="*/ 0 h 6874405"/>
              <a:gd name="connsiteX2" fmla="*/ 3345292 w 5978425"/>
              <a:gd name="connsiteY2" fmla="*/ 870578 h 6874405"/>
              <a:gd name="connsiteX3" fmla="*/ 5978425 w 5978425"/>
              <a:gd name="connsiteY3" fmla="*/ 3394605 h 6874405"/>
              <a:gd name="connsiteX4" fmla="*/ 2490159 w 5978425"/>
              <a:gd name="connsiteY4" fmla="*/ 6865938 h 6874405"/>
              <a:gd name="connsiteX5" fmla="*/ 0 w 5978425"/>
              <a:gd name="connsiteY5" fmla="*/ 6874405 h 6874405"/>
              <a:gd name="connsiteX6" fmla="*/ 9956 w 5978425"/>
              <a:gd name="connsiteY6" fmla="*/ 2659494 h 6874405"/>
              <a:gd name="connsiteX7" fmla="*/ 9956 w 5978425"/>
              <a:gd name="connsiteY7" fmla="*/ 0 h 6874405"/>
              <a:gd name="connsiteX0" fmla="*/ 9956 w 5978425"/>
              <a:gd name="connsiteY0" fmla="*/ 0 h 6865938"/>
              <a:gd name="connsiteX1" fmla="*/ 2474714 w 5978425"/>
              <a:gd name="connsiteY1" fmla="*/ 0 h 6865938"/>
              <a:gd name="connsiteX2" fmla="*/ 3345292 w 5978425"/>
              <a:gd name="connsiteY2" fmla="*/ 870578 h 6865938"/>
              <a:gd name="connsiteX3" fmla="*/ 5978425 w 5978425"/>
              <a:gd name="connsiteY3" fmla="*/ 3394605 h 6865938"/>
              <a:gd name="connsiteX4" fmla="*/ 2490159 w 5978425"/>
              <a:gd name="connsiteY4" fmla="*/ 6865938 h 6865938"/>
              <a:gd name="connsiteX5" fmla="*/ 0 w 5978425"/>
              <a:gd name="connsiteY5" fmla="*/ 6863116 h 6865938"/>
              <a:gd name="connsiteX6" fmla="*/ 9956 w 5978425"/>
              <a:gd name="connsiteY6" fmla="*/ 2659494 h 6865938"/>
              <a:gd name="connsiteX7" fmla="*/ 9956 w 5978425"/>
              <a:gd name="connsiteY7" fmla="*/ 0 h 6865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78425" h="6865938">
                <a:moveTo>
                  <a:pt x="9956" y="0"/>
                </a:moveTo>
                <a:lnTo>
                  <a:pt x="2474714" y="0"/>
                </a:lnTo>
                <a:lnTo>
                  <a:pt x="3345292" y="870578"/>
                </a:lnTo>
                <a:lnTo>
                  <a:pt x="5978425" y="3394605"/>
                </a:lnTo>
                <a:lnTo>
                  <a:pt x="2490159" y="6865938"/>
                </a:lnTo>
                <a:lnTo>
                  <a:pt x="0" y="6863116"/>
                </a:lnTo>
                <a:cubicBezTo>
                  <a:pt x="3319" y="5458146"/>
                  <a:pt x="6637" y="4064464"/>
                  <a:pt x="9956" y="2659494"/>
                </a:cubicBezTo>
                <a:lnTo>
                  <a:pt x="9956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494463" y="554400"/>
            <a:ext cx="5211246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494463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495239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6494463" y="2463768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62212071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K_Title_Content_Image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6011332" y="0"/>
            <a:ext cx="6198131" cy="6883400"/>
          </a:xfrm>
        </p:spPr>
        <p:txBody>
          <a:bodyPr/>
          <a:lstStyle/>
          <a:p>
            <a:endParaRPr lang="en-US"/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5" y="1808535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3" name="TextBox 1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2017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L_Title_Sub_Content_Image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6011332" y="0"/>
            <a:ext cx="6198131" cy="6883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5211246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12775" y="2463800"/>
            <a:ext cx="4348163" cy="3360738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marR="0" indent="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/>
            </a:lvl2pPr>
            <a:lvl3pPr marL="219600" indent="-219600">
              <a:buClrTx/>
              <a:buFontTx/>
              <a:buBlip>
                <a:blip r:embed="rId2"/>
              </a:buBlip>
              <a:defRPr sz="1400"/>
            </a:lvl3pPr>
            <a:lvl4pPr marL="547200" indent="-285750">
              <a:buClrTx/>
              <a:buFontTx/>
              <a:buBlip>
                <a:blip r:embed="rId2"/>
              </a:buBlip>
              <a:defRPr sz="1400"/>
            </a:lvl4pPr>
            <a:lvl5pPr marL="842400" indent="-285750">
              <a:buClrTx/>
              <a:buFontTx/>
              <a:buBlip>
                <a:blip r:embed="rId2"/>
              </a:buBlip>
              <a:defRPr sz="1100" baseline="0"/>
            </a:lvl5pPr>
            <a:lvl6pPr marL="1108800" indent="-285750">
              <a:buClrTx/>
              <a:buFontTx/>
              <a:buBlip>
                <a:blip r:embed="rId2"/>
              </a:buBlip>
              <a:defRPr sz="1100"/>
            </a:lvl6pPr>
            <a:lvl7pPr marL="1368000" indent="-285750">
              <a:buClrTx/>
              <a:buFontTx/>
              <a:buBlip>
                <a:blip r:embed="rId2"/>
              </a:buBlip>
              <a:defRPr sz="1100"/>
            </a:lvl7pPr>
            <a:lvl8pPr marL="1620000" indent="-285750">
              <a:buClrTx/>
              <a:buFontTx/>
              <a:buBlip>
                <a:blip r:embed="rId2"/>
              </a:buBlip>
              <a:defRPr sz="1100"/>
            </a:lvl8pPr>
            <a:lvl9pPr marL="1872000" indent="-285750">
              <a:buClrTx/>
              <a:buFontTx/>
              <a:buBlip>
                <a:blip r:embed="rId2"/>
              </a:buBlip>
              <a:defRPr sz="11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2017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M_Title_Sub_Content_ImageFull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6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01133" y="2150533"/>
            <a:ext cx="10998199" cy="353906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numCol="2" spcCol="18000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612000" y="176062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5" y="936000"/>
            <a:ext cx="5483225" cy="703262"/>
          </a:xfrm>
        </p:spPr>
        <p:txBody>
          <a:bodyPr/>
          <a:lstStyle>
            <a:lvl1pPr>
              <a:lnSpc>
                <a:spcPts val="1800"/>
              </a:lnSpc>
              <a:spcBef>
                <a:spcPts val="0"/>
              </a:spcBef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1" name="TextBox 1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913901" y="2362038"/>
            <a:ext cx="10305940" cy="2728913"/>
          </a:xfrm>
        </p:spPr>
        <p:txBody>
          <a:bodyPr numCol="2" spcCol="360000"/>
          <a:lstStyle>
            <a:lvl1pPr marL="6350" marR="0" indent="0" algn="l" defTabSz="914363" rtl="0" eaLnBrk="1" fontAlgn="auto" latinLnBrk="0" hangingPunct="1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  <a:lvl2pPr marL="0" indent="0">
              <a:spcAft>
                <a:spcPts val="1000"/>
              </a:spcAft>
              <a:buFontTx/>
              <a:buNone/>
              <a:defRPr>
                <a:solidFill>
                  <a:schemeClr val="tx2"/>
                </a:solidFill>
              </a:defRPr>
            </a:lvl2pPr>
            <a:lvl3pPr marL="208800" indent="-208800">
              <a:spcBef>
                <a:spcPts val="1000"/>
              </a:spcBef>
              <a:spcAft>
                <a:spcPts val="1000"/>
              </a:spcAft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3pPr>
            <a:lvl4pPr marL="285750" indent="-285750"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4pPr>
            <a:lvl5pPr marL="285750" indent="-285750">
              <a:buFontTx/>
              <a:buBlip>
                <a:blip r:embed="rId4"/>
              </a:buBlip>
              <a:defRPr>
                <a:solidFill>
                  <a:schemeClr val="bg1"/>
                </a:solidFill>
              </a:defRPr>
            </a:lvl5pPr>
            <a:lvl6pPr marL="2514499" indent="-228591">
              <a:buFontTx/>
              <a:buBlip>
                <a:blip r:embed="rId4"/>
              </a:buBlip>
              <a:defRPr sz="1400">
                <a:solidFill>
                  <a:schemeClr val="bg1"/>
                </a:solidFill>
              </a:defRPr>
            </a:lvl6pPr>
          </a:lstStyle>
          <a:p>
            <a:pPr marL="6350" marR="0" lvl="0" indent="0" algn="l" defTabSz="914363" rtl="0" eaLnBrk="1" fontAlgn="auto" latinLnBrk="0" hangingPunct="1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/>
            </a:pPr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Bullet Points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96945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N_Hero_Quote"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6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1" name="TextBox 10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Freeform 14"/>
          <p:cNvSpPr/>
          <p:nvPr userDrawn="1"/>
        </p:nvSpPr>
        <p:spPr>
          <a:xfrm>
            <a:off x="8071994" y="1703046"/>
            <a:ext cx="1313637" cy="1325506"/>
          </a:xfrm>
          <a:custGeom>
            <a:avLst/>
            <a:gdLst>
              <a:gd name="connsiteX0" fmla="*/ 0 w 1640978"/>
              <a:gd name="connsiteY0" fmla="*/ 177937 h 1655805"/>
              <a:gd name="connsiteX1" fmla="*/ 1467983 w 1640978"/>
              <a:gd name="connsiteY1" fmla="*/ 177937 h 1655805"/>
              <a:gd name="connsiteX2" fmla="*/ 1467983 w 1640978"/>
              <a:gd name="connsiteY2" fmla="*/ 1655805 h 1655805"/>
              <a:gd name="connsiteX3" fmla="*/ 1640978 w 1640978"/>
              <a:gd name="connsiteY3" fmla="*/ 1482810 h 1655805"/>
              <a:gd name="connsiteX4" fmla="*/ 1640978 w 1640978"/>
              <a:gd name="connsiteY4" fmla="*/ 0 h 1655805"/>
              <a:gd name="connsiteX5" fmla="*/ 177938 w 1640978"/>
              <a:gd name="connsiteY5" fmla="*/ 0 h 1655805"/>
              <a:gd name="connsiteX6" fmla="*/ 0 w 1640978"/>
              <a:gd name="connsiteY6" fmla="*/ 177937 h 16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0978" h="1655805">
                <a:moveTo>
                  <a:pt x="0" y="177937"/>
                </a:moveTo>
                <a:lnTo>
                  <a:pt x="1467983" y="177937"/>
                </a:lnTo>
                <a:lnTo>
                  <a:pt x="1467983" y="1655805"/>
                </a:lnTo>
                <a:lnTo>
                  <a:pt x="1640978" y="1482810"/>
                </a:lnTo>
                <a:lnTo>
                  <a:pt x="1640978" y="0"/>
                </a:lnTo>
                <a:lnTo>
                  <a:pt x="177938" y="0"/>
                </a:lnTo>
                <a:lnTo>
                  <a:pt x="0" y="17793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730433" y="3821434"/>
            <a:ext cx="1313637" cy="1325506"/>
          </a:xfrm>
          <a:custGeom>
            <a:avLst/>
            <a:gdLst>
              <a:gd name="connsiteX0" fmla="*/ 0 w 1640978"/>
              <a:gd name="connsiteY0" fmla="*/ 177937 h 1655805"/>
              <a:gd name="connsiteX1" fmla="*/ 1467983 w 1640978"/>
              <a:gd name="connsiteY1" fmla="*/ 177937 h 1655805"/>
              <a:gd name="connsiteX2" fmla="*/ 1467983 w 1640978"/>
              <a:gd name="connsiteY2" fmla="*/ 1655805 h 1655805"/>
              <a:gd name="connsiteX3" fmla="*/ 1640978 w 1640978"/>
              <a:gd name="connsiteY3" fmla="*/ 1482810 h 1655805"/>
              <a:gd name="connsiteX4" fmla="*/ 1640978 w 1640978"/>
              <a:gd name="connsiteY4" fmla="*/ 0 h 1655805"/>
              <a:gd name="connsiteX5" fmla="*/ 177938 w 1640978"/>
              <a:gd name="connsiteY5" fmla="*/ 0 h 1655805"/>
              <a:gd name="connsiteX6" fmla="*/ 0 w 1640978"/>
              <a:gd name="connsiteY6" fmla="*/ 177937 h 1655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0978" h="1655805">
                <a:moveTo>
                  <a:pt x="0" y="177937"/>
                </a:moveTo>
                <a:lnTo>
                  <a:pt x="1467983" y="177937"/>
                </a:lnTo>
                <a:lnTo>
                  <a:pt x="1467983" y="1655805"/>
                </a:lnTo>
                <a:lnTo>
                  <a:pt x="1640978" y="1482810"/>
                </a:lnTo>
                <a:lnTo>
                  <a:pt x="1640978" y="0"/>
                </a:lnTo>
                <a:lnTo>
                  <a:pt x="177938" y="0"/>
                </a:lnTo>
                <a:lnTo>
                  <a:pt x="0" y="17793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190675" y="3061494"/>
            <a:ext cx="5688213" cy="735012"/>
          </a:xfrm>
        </p:spPr>
        <p:txBody>
          <a:bodyPr anchor="ctr"/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8509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F-Title Slide - default 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7850" y="0"/>
            <a:ext cx="90741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58987"/>
      </p:ext>
    </p:extLst>
  </p:cSld>
  <p:clrMapOvr>
    <a:masterClrMapping/>
  </p:clrMapOvr>
  <p:transition>
    <p:fade/>
  </p:transition>
  <p:hf sldNum="0" hdr="0" ftr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A_Title_Chart_Content x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554400"/>
            <a:ext cx="4357565" cy="1113812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612000" y="1986906"/>
            <a:ext cx="3930245" cy="39316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5548991" y="194732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accent3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5548991" y="332665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accent5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5548991" y="470598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accent2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061936" y="194732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accent5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9061936" y="332665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061936" y="4705980"/>
            <a:ext cx="2601097" cy="1379330"/>
          </a:xfrm>
        </p:spPr>
        <p:txBody>
          <a:bodyPr/>
          <a:lstStyle>
            <a:lvl1pPr>
              <a:defRPr sz="1400" b="1">
                <a:solidFill>
                  <a:schemeClr val="accent4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Picture Placeholder 10"/>
          <p:cNvSpPr>
            <a:spLocks noGrp="1"/>
          </p:cNvSpPr>
          <p:nvPr>
            <p:ph type="pic" sz="quarter" idx="27" hasCustomPrompt="1"/>
          </p:nvPr>
        </p:nvSpPr>
        <p:spPr>
          <a:xfrm>
            <a:off x="4704178" y="1947863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6" name="Picture Placeholder 10"/>
          <p:cNvSpPr>
            <a:spLocks noGrp="1"/>
          </p:cNvSpPr>
          <p:nvPr>
            <p:ph type="pic" sz="quarter" idx="28" hasCustomPrompt="1"/>
          </p:nvPr>
        </p:nvSpPr>
        <p:spPr>
          <a:xfrm>
            <a:off x="4704178" y="3326089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Picture Placeholder 10"/>
          <p:cNvSpPr>
            <a:spLocks noGrp="1"/>
          </p:cNvSpPr>
          <p:nvPr>
            <p:ph type="pic" sz="quarter" idx="29" hasCustomPrompt="1"/>
          </p:nvPr>
        </p:nvSpPr>
        <p:spPr>
          <a:xfrm>
            <a:off x="4704178" y="4704315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8" name="Picture Placeholder 10"/>
          <p:cNvSpPr>
            <a:spLocks noGrp="1"/>
          </p:cNvSpPr>
          <p:nvPr>
            <p:ph type="pic" sz="quarter" idx="30" hasCustomPrompt="1"/>
          </p:nvPr>
        </p:nvSpPr>
        <p:spPr>
          <a:xfrm>
            <a:off x="8216003" y="1947863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9" name="Picture Placeholder 10"/>
          <p:cNvSpPr>
            <a:spLocks noGrp="1"/>
          </p:cNvSpPr>
          <p:nvPr>
            <p:ph type="pic" sz="quarter" idx="31" hasCustomPrompt="1"/>
          </p:nvPr>
        </p:nvSpPr>
        <p:spPr>
          <a:xfrm>
            <a:off x="8216003" y="3326089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10"/>
          <p:cNvSpPr>
            <a:spLocks noGrp="1"/>
          </p:cNvSpPr>
          <p:nvPr>
            <p:ph type="pic" sz="quarter" idx="32" hasCustomPrompt="1"/>
          </p:nvPr>
        </p:nvSpPr>
        <p:spPr>
          <a:xfrm>
            <a:off x="8216003" y="4704315"/>
            <a:ext cx="684000" cy="68400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7" name="Straight Connector 36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612000" y="1546271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B_Title_Content x 4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06837" y="2499249"/>
            <a:ext cx="2516608" cy="1845474"/>
          </a:xfrm>
          <a:solidFill>
            <a:schemeClr val="bg1"/>
          </a:solidFill>
        </p:spPr>
        <p:txBody>
          <a:bodyPr lIns="216000" tIns="216000" rIns="216000" bIns="216000"/>
          <a:lstStyle>
            <a:lvl1pPr>
              <a:defRPr sz="1400" b="1">
                <a:solidFill>
                  <a:schemeClr val="tx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tx1"/>
                </a:solidFill>
              </a:defRPr>
            </a:lvl3pPr>
            <a:lvl4pPr marL="813562" indent="-146838">
              <a:buFontTx/>
              <a:buBlip>
                <a:blip r:embed="rId2"/>
              </a:buBlip>
              <a:defRPr sz="1400"/>
            </a:lvl4pPr>
            <a:lvl5pPr marL="952462" indent="-138901">
              <a:buFontTx/>
              <a:buBlip>
                <a:blip r:embed="rId2"/>
              </a:buBlip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2"/>
            <a:r>
              <a:rPr lang="en-US" dirty="0"/>
              <a:t>Second level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3444305" y="2499249"/>
            <a:ext cx="2516608" cy="1845474"/>
          </a:xfrm>
          <a:solidFill>
            <a:schemeClr val="bg1"/>
          </a:solidFill>
        </p:spPr>
        <p:txBody>
          <a:bodyPr lIns="216000" tIns="216000" rIns="216000" bIns="216000"/>
          <a:lstStyle>
            <a:lvl1pPr>
              <a:defRPr sz="1400" b="1">
                <a:solidFill>
                  <a:schemeClr val="tx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3"/>
              </a:buBlip>
              <a:tabLst/>
              <a:defRPr sz="1400">
                <a:solidFill>
                  <a:schemeClr val="tx1"/>
                </a:solidFill>
              </a:defRPr>
            </a:lvl3pPr>
            <a:lvl4pPr marL="813562" indent="-146838">
              <a:buFontTx/>
              <a:buBlip>
                <a:blip r:embed="rId3"/>
              </a:buBlip>
              <a:defRPr sz="1400"/>
            </a:lvl4pPr>
            <a:lvl5pPr marL="952462" indent="-138901">
              <a:buFontTx/>
              <a:buBlip>
                <a:blip r:embed="rId3"/>
              </a:buBlip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2"/>
            <a:r>
              <a:rPr lang="en-US" dirty="0"/>
              <a:t>Second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281773" y="2499249"/>
            <a:ext cx="2516608" cy="1845474"/>
          </a:xfrm>
          <a:solidFill>
            <a:schemeClr val="bg1"/>
          </a:solidFill>
        </p:spPr>
        <p:txBody>
          <a:bodyPr lIns="216000" tIns="216000" rIns="216000" bIns="216000"/>
          <a:lstStyle>
            <a:lvl1pPr>
              <a:defRPr sz="1400" b="1">
                <a:solidFill>
                  <a:schemeClr val="tx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4"/>
              </a:buBlip>
              <a:tabLst/>
              <a:defRPr sz="1400">
                <a:solidFill>
                  <a:schemeClr val="tx1"/>
                </a:solidFill>
              </a:defRPr>
            </a:lvl3pPr>
            <a:lvl4pPr marL="813562" indent="-146838">
              <a:buFontTx/>
              <a:buBlip>
                <a:blip r:embed="rId4"/>
              </a:buBlip>
              <a:defRPr sz="1400"/>
            </a:lvl4pPr>
            <a:lvl5pPr marL="952462" indent="-138901">
              <a:buFontTx/>
              <a:buBlip>
                <a:blip r:embed="rId4"/>
              </a:buBlip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2"/>
            <a:r>
              <a:rPr lang="en-US" dirty="0"/>
              <a:t>Second level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09814" y="2499249"/>
            <a:ext cx="2516608" cy="1845474"/>
          </a:xfrm>
          <a:solidFill>
            <a:schemeClr val="bg1"/>
          </a:solidFill>
        </p:spPr>
        <p:txBody>
          <a:bodyPr lIns="216000" tIns="216000" rIns="216000" bIns="216000"/>
          <a:lstStyle>
            <a:lvl1pPr>
              <a:defRPr sz="1400" b="1">
                <a:solidFill>
                  <a:schemeClr val="tx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5"/>
              </a:buBlip>
              <a:tabLst/>
              <a:defRPr sz="140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2"/>
            <a:r>
              <a:rPr lang="en-US" dirty="0"/>
              <a:t>Second level</a:t>
            </a:r>
          </a:p>
        </p:txBody>
      </p:sp>
      <p:sp>
        <p:nvSpPr>
          <p:cNvPr id="2" name="Freeform 1"/>
          <p:cNvSpPr/>
          <p:nvPr userDrawn="1"/>
        </p:nvSpPr>
        <p:spPr>
          <a:xfrm>
            <a:off x="605685" y="1701067"/>
            <a:ext cx="2518913" cy="798182"/>
          </a:xfrm>
          <a:custGeom>
            <a:avLst/>
            <a:gdLst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12011 w 2518913"/>
              <a:gd name="connsiteY5" fmla="*/ 267419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86929 w 2518913"/>
              <a:gd name="connsiteY6" fmla="*/ 32945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8303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78303 w 2518913"/>
              <a:gd name="connsiteY6" fmla="*/ 4512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62631 w 2518913"/>
              <a:gd name="connsiteY5" fmla="*/ 218135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560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8913" h="1233974">
                <a:moveTo>
                  <a:pt x="0" y="396"/>
                </a:moveTo>
                <a:lnTo>
                  <a:pt x="0" y="1233974"/>
                </a:lnTo>
                <a:lnTo>
                  <a:pt x="2518913" y="1233974"/>
                </a:lnTo>
                <a:lnTo>
                  <a:pt x="2518913" y="4709"/>
                </a:lnTo>
                <a:lnTo>
                  <a:pt x="1477154" y="1560"/>
                </a:lnTo>
                <a:lnTo>
                  <a:pt x="1272156" y="227952"/>
                </a:lnTo>
                <a:lnTo>
                  <a:pt x="1075128" y="0"/>
                </a:lnTo>
                <a:lnTo>
                  <a:pt x="0" y="39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600163" y="1923475"/>
            <a:ext cx="2529956" cy="575774"/>
          </a:xfrm>
          <a:prstGeom prst="rect">
            <a:avLst/>
          </a:prstGeom>
          <a:noFill/>
        </p:spPr>
        <p:txBody>
          <a:bodyPr lIns="108000" tIns="108000" rIns="108000" bIns="108000"/>
          <a:lstStyle>
            <a:lvl1pPr algn="ctr">
              <a:defRPr sz="1600" b="0" cap="all" baseline="0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en-US" dirty="0"/>
          </a:p>
        </p:txBody>
      </p:sp>
      <p:sp>
        <p:nvSpPr>
          <p:cNvPr id="26" name="Freeform 25"/>
          <p:cNvSpPr/>
          <p:nvPr userDrawn="1"/>
        </p:nvSpPr>
        <p:spPr>
          <a:xfrm>
            <a:off x="3443153" y="1701067"/>
            <a:ext cx="2518913" cy="798182"/>
          </a:xfrm>
          <a:custGeom>
            <a:avLst/>
            <a:gdLst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12011 w 2518913"/>
              <a:gd name="connsiteY5" fmla="*/ 267419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86929 w 2518913"/>
              <a:gd name="connsiteY6" fmla="*/ 32945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8303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78303 w 2518913"/>
              <a:gd name="connsiteY6" fmla="*/ 4512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62631 w 2518913"/>
              <a:gd name="connsiteY5" fmla="*/ 218135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560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8913" h="1233974">
                <a:moveTo>
                  <a:pt x="0" y="396"/>
                </a:moveTo>
                <a:lnTo>
                  <a:pt x="0" y="1233974"/>
                </a:lnTo>
                <a:lnTo>
                  <a:pt x="2518913" y="1233974"/>
                </a:lnTo>
                <a:lnTo>
                  <a:pt x="2518913" y="4709"/>
                </a:lnTo>
                <a:lnTo>
                  <a:pt x="1477154" y="1560"/>
                </a:lnTo>
                <a:lnTo>
                  <a:pt x="1272156" y="227952"/>
                </a:lnTo>
                <a:lnTo>
                  <a:pt x="1075128" y="0"/>
                </a:lnTo>
                <a:lnTo>
                  <a:pt x="0" y="3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/>
          </p:nvPr>
        </p:nvSpPr>
        <p:spPr>
          <a:xfrm>
            <a:off x="3437631" y="1923475"/>
            <a:ext cx="2529956" cy="575774"/>
          </a:xfrm>
          <a:prstGeom prst="rect">
            <a:avLst/>
          </a:prstGeom>
          <a:noFill/>
        </p:spPr>
        <p:txBody>
          <a:bodyPr lIns="108000" tIns="108000" rIns="108000" bIns="108000"/>
          <a:lstStyle>
            <a:lvl1pPr algn="ctr">
              <a:defRPr sz="1600" b="0" cap="all" baseline="0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en-US" dirty="0"/>
          </a:p>
        </p:txBody>
      </p:sp>
      <p:sp>
        <p:nvSpPr>
          <p:cNvPr id="28" name="Freeform 27"/>
          <p:cNvSpPr/>
          <p:nvPr userDrawn="1"/>
        </p:nvSpPr>
        <p:spPr>
          <a:xfrm>
            <a:off x="6280621" y="1701067"/>
            <a:ext cx="2518913" cy="798182"/>
          </a:xfrm>
          <a:custGeom>
            <a:avLst/>
            <a:gdLst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12011 w 2518913"/>
              <a:gd name="connsiteY5" fmla="*/ 267419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86929 w 2518913"/>
              <a:gd name="connsiteY6" fmla="*/ 32945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8303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78303 w 2518913"/>
              <a:gd name="connsiteY6" fmla="*/ 4512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62631 w 2518913"/>
              <a:gd name="connsiteY5" fmla="*/ 218135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560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8913" h="1233974">
                <a:moveTo>
                  <a:pt x="0" y="396"/>
                </a:moveTo>
                <a:lnTo>
                  <a:pt x="0" y="1233974"/>
                </a:lnTo>
                <a:lnTo>
                  <a:pt x="2518913" y="1233974"/>
                </a:lnTo>
                <a:lnTo>
                  <a:pt x="2518913" y="4709"/>
                </a:lnTo>
                <a:lnTo>
                  <a:pt x="1477154" y="1560"/>
                </a:lnTo>
                <a:lnTo>
                  <a:pt x="1272156" y="227952"/>
                </a:lnTo>
                <a:lnTo>
                  <a:pt x="1075128" y="0"/>
                </a:lnTo>
                <a:lnTo>
                  <a:pt x="0" y="3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6275099" y="1923475"/>
            <a:ext cx="2529956" cy="575774"/>
          </a:xfrm>
          <a:prstGeom prst="rect">
            <a:avLst/>
          </a:prstGeom>
          <a:noFill/>
        </p:spPr>
        <p:txBody>
          <a:bodyPr lIns="108000" tIns="108000" rIns="108000" bIns="108000"/>
          <a:lstStyle>
            <a:lvl1pPr algn="ctr">
              <a:defRPr sz="1600" b="0" cap="all" baseline="0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en-US" dirty="0"/>
          </a:p>
        </p:txBody>
      </p:sp>
      <p:sp>
        <p:nvSpPr>
          <p:cNvPr id="30" name="Freeform 29"/>
          <p:cNvSpPr/>
          <p:nvPr userDrawn="1"/>
        </p:nvSpPr>
        <p:spPr>
          <a:xfrm>
            <a:off x="9108662" y="1701067"/>
            <a:ext cx="2518913" cy="798182"/>
          </a:xfrm>
          <a:custGeom>
            <a:avLst/>
            <a:gdLst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12011 w 2518913"/>
              <a:gd name="connsiteY5" fmla="*/ 267419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5117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953219 w 2518913"/>
              <a:gd name="connsiteY6" fmla="*/ 8627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535502 w 2518913"/>
              <a:gd name="connsiteY4" fmla="*/ 4313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13604 w 2518913"/>
              <a:gd name="connsiteY6" fmla="*/ 12940 h 1233578"/>
              <a:gd name="connsiteX7" fmla="*/ 0 w 2518913"/>
              <a:gd name="connsiteY7" fmla="*/ 0 h 1233578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86929 w 2518913"/>
              <a:gd name="connsiteY6" fmla="*/ 32945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8303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0 h 1233578"/>
              <a:gd name="connsiteX1" fmla="*/ 0 w 2518913"/>
              <a:gd name="connsiteY1" fmla="*/ 1233578 h 1233578"/>
              <a:gd name="connsiteX2" fmla="*/ 2518913 w 2518913"/>
              <a:gd name="connsiteY2" fmla="*/ 1233578 h 1233578"/>
              <a:gd name="connsiteX3" fmla="*/ 2518913 w 2518913"/>
              <a:gd name="connsiteY3" fmla="*/ 4313 h 1233578"/>
              <a:gd name="connsiteX4" fmla="*/ 1470804 w 2518913"/>
              <a:gd name="connsiteY4" fmla="*/ 10981 h 1233578"/>
              <a:gd name="connsiteX5" fmla="*/ 1259456 w 2518913"/>
              <a:gd name="connsiteY5" fmla="*/ 271732 h 1233578"/>
              <a:gd name="connsiteX6" fmla="*/ 1078303 w 2518913"/>
              <a:gd name="connsiteY6" fmla="*/ 4512 h 1233578"/>
              <a:gd name="connsiteX7" fmla="*/ 0 w 2518913"/>
              <a:gd name="connsiteY7" fmla="*/ 0 h 1233578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59456 w 2518913"/>
              <a:gd name="connsiteY5" fmla="*/ 272128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62631 w 2518913"/>
              <a:gd name="connsiteY5" fmla="*/ 218135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080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1377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  <a:gd name="connsiteX0" fmla="*/ 0 w 2518913"/>
              <a:gd name="connsiteY0" fmla="*/ 396 h 1233974"/>
              <a:gd name="connsiteX1" fmla="*/ 0 w 2518913"/>
              <a:gd name="connsiteY1" fmla="*/ 1233974 h 1233974"/>
              <a:gd name="connsiteX2" fmla="*/ 2518913 w 2518913"/>
              <a:gd name="connsiteY2" fmla="*/ 1233974 h 1233974"/>
              <a:gd name="connsiteX3" fmla="*/ 2518913 w 2518913"/>
              <a:gd name="connsiteY3" fmla="*/ 4709 h 1233974"/>
              <a:gd name="connsiteX4" fmla="*/ 1477154 w 2518913"/>
              <a:gd name="connsiteY4" fmla="*/ 1560 h 1233974"/>
              <a:gd name="connsiteX5" fmla="*/ 1272156 w 2518913"/>
              <a:gd name="connsiteY5" fmla="*/ 227952 h 1233974"/>
              <a:gd name="connsiteX6" fmla="*/ 1075128 w 2518913"/>
              <a:gd name="connsiteY6" fmla="*/ 0 h 1233974"/>
              <a:gd name="connsiteX7" fmla="*/ 0 w 2518913"/>
              <a:gd name="connsiteY7" fmla="*/ 396 h 123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8913" h="1233974">
                <a:moveTo>
                  <a:pt x="0" y="396"/>
                </a:moveTo>
                <a:lnTo>
                  <a:pt x="0" y="1233974"/>
                </a:lnTo>
                <a:lnTo>
                  <a:pt x="2518913" y="1233974"/>
                </a:lnTo>
                <a:lnTo>
                  <a:pt x="2518913" y="4709"/>
                </a:lnTo>
                <a:lnTo>
                  <a:pt x="1477154" y="1560"/>
                </a:lnTo>
                <a:lnTo>
                  <a:pt x="1272156" y="227952"/>
                </a:lnTo>
                <a:lnTo>
                  <a:pt x="1075128" y="0"/>
                </a:lnTo>
                <a:lnTo>
                  <a:pt x="0" y="39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27"/>
          </p:nvPr>
        </p:nvSpPr>
        <p:spPr>
          <a:xfrm>
            <a:off x="9103140" y="1923475"/>
            <a:ext cx="2529956" cy="575774"/>
          </a:xfrm>
          <a:prstGeom prst="rect">
            <a:avLst/>
          </a:prstGeom>
          <a:noFill/>
        </p:spPr>
        <p:txBody>
          <a:bodyPr lIns="108000" tIns="108000" rIns="108000" bIns="108000"/>
          <a:lstStyle>
            <a:lvl1pPr algn="ctr">
              <a:defRPr sz="1600" b="0" cap="all" baseline="0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tx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tx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en-US" dirty="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06837" y="4566202"/>
            <a:ext cx="2516608" cy="1410392"/>
          </a:xfrm>
          <a:noFill/>
        </p:spPr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bg1"/>
                </a:solidFill>
              </a:defRPr>
            </a:lvl2pPr>
            <a:lvl3pPr marL="149225" indent="-149225">
              <a:buFontTx/>
              <a:buBlip>
                <a:blip r:embed="rId2"/>
              </a:buBlip>
              <a:tabLst/>
              <a:defRPr sz="1400"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2"/>
              </a:buBlip>
              <a:defRPr sz="1400"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2"/>
              </a:buBlip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3444305" y="4566202"/>
            <a:ext cx="2516608" cy="1410392"/>
          </a:xfrm>
          <a:noFill/>
        </p:spPr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bg1"/>
                </a:solidFill>
              </a:defRPr>
            </a:lvl2pPr>
            <a:lvl3pPr marL="149225" indent="-149225">
              <a:buFontTx/>
              <a:buBlip>
                <a:blip r:embed="rId3"/>
              </a:buBlip>
              <a:tabLst/>
              <a:defRPr sz="1400"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3"/>
              </a:buBlip>
              <a:defRPr sz="1400"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3"/>
              </a:buBlip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6281773" y="4566202"/>
            <a:ext cx="2516608" cy="1410392"/>
          </a:xfrm>
          <a:noFill/>
        </p:spPr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bg1"/>
                </a:solidFill>
              </a:defRPr>
            </a:lvl2pPr>
            <a:lvl3pPr marL="149225" indent="-149225">
              <a:buFontTx/>
              <a:buBlip>
                <a:blip r:embed="rId4"/>
              </a:buBlip>
              <a:tabLst/>
              <a:defRPr sz="1400"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4"/>
              </a:buBlip>
              <a:defRPr sz="1400"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4"/>
              </a:buBlip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9109814" y="4566202"/>
            <a:ext cx="2516608" cy="1410392"/>
          </a:xfrm>
          <a:noFill/>
        </p:spPr>
        <p:txBody>
          <a:bodyPr lIns="0" tIns="0" rIns="0" bIns="0"/>
          <a:lstStyle>
            <a:lvl1pPr>
              <a:defRPr sz="1400" b="1">
                <a:solidFill>
                  <a:schemeClr val="bg1"/>
                </a:solidFill>
              </a:defRPr>
            </a:lvl1pPr>
            <a:lvl2pPr marL="7938" indent="0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400">
                <a:solidFill>
                  <a:schemeClr val="bg1"/>
                </a:solidFill>
              </a:defRPr>
            </a:lvl2pPr>
            <a:lvl3pPr marL="149225" indent="-149225">
              <a:buFontTx/>
              <a:buBlip>
                <a:blip r:embed="rId5"/>
              </a:buBlip>
              <a:tabLst/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1" name="TextBox 4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43" name="TextBox 42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C_Title_Content x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12774" y="2446603"/>
            <a:ext cx="2138893" cy="821533"/>
          </a:xfrm>
        </p:spPr>
        <p:txBody>
          <a:bodyPr lIns="0" tIns="0" rIns="0" bIns="0" anchor="t"/>
          <a:lstStyle>
            <a:lvl1pPr>
              <a:buFontTx/>
              <a:buNone/>
              <a:defRPr sz="3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2543504" y="2672685"/>
            <a:ext cx="1139825" cy="708025"/>
          </a:xfrm>
          <a:custGeom>
            <a:avLst/>
            <a:gdLst>
              <a:gd name="connsiteX0" fmla="*/ 0 w 1139825"/>
              <a:gd name="connsiteY0" fmla="*/ 555625 h 708025"/>
              <a:gd name="connsiteX1" fmla="*/ 0 w 1139825"/>
              <a:gd name="connsiteY1" fmla="*/ 698500 h 708025"/>
              <a:gd name="connsiteX2" fmla="*/ 565150 w 1139825"/>
              <a:gd name="connsiteY2" fmla="*/ 133350 h 708025"/>
              <a:gd name="connsiteX3" fmla="*/ 1139825 w 1139825"/>
              <a:gd name="connsiteY3" fmla="*/ 708025 h 708025"/>
              <a:gd name="connsiteX4" fmla="*/ 1139825 w 1139825"/>
              <a:gd name="connsiteY4" fmla="*/ 565150 h 708025"/>
              <a:gd name="connsiteX5" fmla="*/ 574675 w 1139825"/>
              <a:gd name="connsiteY5" fmla="*/ 0 h 708025"/>
              <a:gd name="connsiteX6" fmla="*/ 0 w 1139825"/>
              <a:gd name="connsiteY6" fmla="*/ 555625 h 708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9825" h="708025">
                <a:moveTo>
                  <a:pt x="0" y="555625"/>
                </a:moveTo>
                <a:lnTo>
                  <a:pt x="0" y="698500"/>
                </a:lnTo>
                <a:lnTo>
                  <a:pt x="565150" y="133350"/>
                </a:lnTo>
                <a:lnTo>
                  <a:pt x="1139825" y="708025"/>
                </a:lnTo>
                <a:lnTo>
                  <a:pt x="1139825" y="565150"/>
                </a:lnTo>
                <a:lnTo>
                  <a:pt x="574675" y="0"/>
                </a:lnTo>
                <a:lnTo>
                  <a:pt x="0" y="5556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8" name="TextBox 27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612000" y="3021900"/>
            <a:ext cx="396000" cy="0"/>
          </a:xfrm>
          <a:prstGeom prst="line">
            <a:avLst/>
          </a:prstGeom>
          <a:ln w="85725" cap="flat">
            <a:solidFill>
              <a:schemeClr val="accent4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9355669" y="2506133"/>
            <a:ext cx="92333" cy="402674"/>
          </a:xfrm>
          <a:prstGeom prst="rect">
            <a:avLst/>
          </a:prstGeom>
          <a:noFill/>
        </p:spPr>
        <p:txBody>
          <a:bodyPr wrap="non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</a:pP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4" name="Text Placeholder 28"/>
          <p:cNvSpPr>
            <a:spLocks noGrp="1"/>
          </p:cNvSpPr>
          <p:nvPr>
            <p:ph type="body" sz="quarter" idx="15" hasCustomPrompt="1"/>
          </p:nvPr>
        </p:nvSpPr>
        <p:spPr>
          <a:xfrm>
            <a:off x="612774" y="3191669"/>
            <a:ext cx="1885189" cy="821533"/>
          </a:xfrm>
        </p:spPr>
        <p:txBody>
          <a:bodyPr lIns="0" tIns="0" rIns="0" bIns="0" anchor="t"/>
          <a:lstStyle>
            <a:lvl1pPr>
              <a:buFontTx/>
              <a:buNone/>
              <a:defRPr sz="2000" b="0" i="0" cap="none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subtitle two line</a:t>
            </a:r>
          </a:p>
        </p:txBody>
      </p:sp>
      <p:sp>
        <p:nvSpPr>
          <p:cNvPr id="18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4676774" y="2446603"/>
            <a:ext cx="2138893" cy="821533"/>
          </a:xfrm>
        </p:spPr>
        <p:txBody>
          <a:bodyPr lIns="0" tIns="0" rIns="0" bIns="0" anchor="t"/>
          <a:lstStyle>
            <a:lvl1pPr>
              <a:buFontTx/>
              <a:buNone/>
              <a:defRPr sz="3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9" name="Freeform 18"/>
          <p:cNvSpPr/>
          <p:nvPr userDrawn="1"/>
        </p:nvSpPr>
        <p:spPr>
          <a:xfrm rot="5400000">
            <a:off x="6607504" y="2672685"/>
            <a:ext cx="1139825" cy="708025"/>
          </a:xfrm>
          <a:custGeom>
            <a:avLst/>
            <a:gdLst>
              <a:gd name="connsiteX0" fmla="*/ 0 w 1139825"/>
              <a:gd name="connsiteY0" fmla="*/ 555625 h 708025"/>
              <a:gd name="connsiteX1" fmla="*/ 0 w 1139825"/>
              <a:gd name="connsiteY1" fmla="*/ 698500 h 708025"/>
              <a:gd name="connsiteX2" fmla="*/ 565150 w 1139825"/>
              <a:gd name="connsiteY2" fmla="*/ 133350 h 708025"/>
              <a:gd name="connsiteX3" fmla="*/ 1139825 w 1139825"/>
              <a:gd name="connsiteY3" fmla="*/ 708025 h 708025"/>
              <a:gd name="connsiteX4" fmla="*/ 1139825 w 1139825"/>
              <a:gd name="connsiteY4" fmla="*/ 565150 h 708025"/>
              <a:gd name="connsiteX5" fmla="*/ 574675 w 1139825"/>
              <a:gd name="connsiteY5" fmla="*/ 0 h 708025"/>
              <a:gd name="connsiteX6" fmla="*/ 0 w 1139825"/>
              <a:gd name="connsiteY6" fmla="*/ 555625 h 708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9825" h="708025">
                <a:moveTo>
                  <a:pt x="0" y="555625"/>
                </a:moveTo>
                <a:lnTo>
                  <a:pt x="0" y="698500"/>
                </a:lnTo>
                <a:lnTo>
                  <a:pt x="565150" y="133350"/>
                </a:lnTo>
                <a:lnTo>
                  <a:pt x="1139825" y="708025"/>
                </a:lnTo>
                <a:lnTo>
                  <a:pt x="1139825" y="565150"/>
                </a:lnTo>
                <a:lnTo>
                  <a:pt x="574675" y="0"/>
                </a:lnTo>
                <a:lnTo>
                  <a:pt x="0" y="55562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4676000" y="30219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4676774" y="3191669"/>
            <a:ext cx="1883002" cy="821533"/>
          </a:xfrm>
        </p:spPr>
        <p:txBody>
          <a:bodyPr lIns="0" tIns="0" rIns="0" bIns="0" anchor="t"/>
          <a:lstStyle>
            <a:lvl1pPr>
              <a:buFontTx/>
              <a:buNone/>
              <a:defRPr sz="2000" b="0" i="0" cap="none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subtitle two line</a:t>
            </a:r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8673042" y="2446603"/>
            <a:ext cx="2138893" cy="821533"/>
          </a:xfrm>
        </p:spPr>
        <p:txBody>
          <a:bodyPr lIns="0" tIns="0" rIns="0" bIns="0" anchor="t"/>
          <a:lstStyle>
            <a:lvl1pPr>
              <a:buFontTx/>
              <a:buNone/>
              <a:defRPr sz="32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2" name="Freeform 31"/>
          <p:cNvSpPr/>
          <p:nvPr userDrawn="1"/>
        </p:nvSpPr>
        <p:spPr>
          <a:xfrm rot="5400000">
            <a:off x="10603772" y="2672685"/>
            <a:ext cx="1139825" cy="708025"/>
          </a:xfrm>
          <a:custGeom>
            <a:avLst/>
            <a:gdLst>
              <a:gd name="connsiteX0" fmla="*/ 0 w 1139825"/>
              <a:gd name="connsiteY0" fmla="*/ 555625 h 708025"/>
              <a:gd name="connsiteX1" fmla="*/ 0 w 1139825"/>
              <a:gd name="connsiteY1" fmla="*/ 698500 h 708025"/>
              <a:gd name="connsiteX2" fmla="*/ 565150 w 1139825"/>
              <a:gd name="connsiteY2" fmla="*/ 133350 h 708025"/>
              <a:gd name="connsiteX3" fmla="*/ 1139825 w 1139825"/>
              <a:gd name="connsiteY3" fmla="*/ 708025 h 708025"/>
              <a:gd name="connsiteX4" fmla="*/ 1139825 w 1139825"/>
              <a:gd name="connsiteY4" fmla="*/ 565150 h 708025"/>
              <a:gd name="connsiteX5" fmla="*/ 574675 w 1139825"/>
              <a:gd name="connsiteY5" fmla="*/ 0 h 708025"/>
              <a:gd name="connsiteX6" fmla="*/ 0 w 1139825"/>
              <a:gd name="connsiteY6" fmla="*/ 555625 h 708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9825" h="708025">
                <a:moveTo>
                  <a:pt x="0" y="555625"/>
                </a:moveTo>
                <a:lnTo>
                  <a:pt x="0" y="698500"/>
                </a:lnTo>
                <a:lnTo>
                  <a:pt x="565150" y="133350"/>
                </a:lnTo>
                <a:lnTo>
                  <a:pt x="1139825" y="708025"/>
                </a:lnTo>
                <a:lnTo>
                  <a:pt x="1139825" y="565150"/>
                </a:lnTo>
                <a:lnTo>
                  <a:pt x="574675" y="0"/>
                </a:lnTo>
                <a:lnTo>
                  <a:pt x="0" y="5556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8672268" y="3021900"/>
            <a:ext cx="396000" cy="0"/>
          </a:xfrm>
          <a:prstGeom prst="line">
            <a:avLst/>
          </a:prstGeom>
          <a:ln w="85725" cap="flat">
            <a:solidFill>
              <a:schemeClr val="accent3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28"/>
          <p:cNvSpPr>
            <a:spLocks noGrp="1"/>
          </p:cNvSpPr>
          <p:nvPr>
            <p:ph type="body" sz="quarter" idx="21" hasCustomPrompt="1"/>
          </p:nvPr>
        </p:nvSpPr>
        <p:spPr>
          <a:xfrm>
            <a:off x="8673042" y="3191669"/>
            <a:ext cx="1885574" cy="821533"/>
          </a:xfrm>
        </p:spPr>
        <p:txBody>
          <a:bodyPr lIns="0" tIns="0" rIns="0" bIns="0" anchor="t"/>
          <a:lstStyle>
            <a:lvl1pPr>
              <a:buFontTx/>
              <a:buNone/>
              <a:defRPr sz="2000" b="0" i="0" cap="none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>
              <a:defRPr b="0" i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</a:lstStyle>
          <a:p>
            <a:pPr lvl="0"/>
            <a:r>
              <a:rPr lang="en-US" dirty="0"/>
              <a:t>Edit subtitle two line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8671201" y="4048067"/>
            <a:ext cx="2818070" cy="1934807"/>
          </a:xfrm>
        </p:spPr>
        <p:txBody>
          <a:bodyPr lIns="0" tIns="0" rIns="0" bIns="0" anchor="t"/>
          <a:lstStyle>
            <a:lvl1pPr marL="208800" indent="-208800">
              <a:spcBef>
                <a:spcPts val="1000"/>
              </a:spcBef>
              <a:buFontTx/>
              <a:buBlip>
                <a:blip r:embed="rId2"/>
              </a:buBlip>
              <a:defRPr sz="1400" b="0" i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209550" marR="0" indent="-20955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Blip>
                <a:blip r:embed="rId3"/>
              </a:buBlip>
              <a:tabLst/>
              <a:defRPr sz="1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3"/>
              </a:buBlip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Bullet one text goes here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608534" y="4048067"/>
            <a:ext cx="2837400" cy="1934807"/>
          </a:xfrm>
        </p:spPr>
        <p:txBody>
          <a:bodyPr lIns="0" tIns="0" rIns="0" bIns="0" anchor="t"/>
          <a:lstStyle>
            <a:lvl1pPr marL="208800" indent="-208800">
              <a:spcBef>
                <a:spcPts val="1000"/>
              </a:spcBef>
              <a:buFontTx/>
              <a:buBlip>
                <a:blip r:embed="rId4"/>
              </a:buBlip>
              <a:defRPr sz="1400" b="0" i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209550" marR="0" indent="-20955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Blip>
                <a:blip r:embed="rId5"/>
              </a:buBlip>
              <a:tabLst/>
              <a:defRPr sz="14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>
              <a:buFontTx/>
              <a:buBlip>
                <a:blip r:embed="rId5"/>
              </a:buBlip>
              <a:defRPr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5"/>
              </a:buBlip>
              <a:defRPr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5"/>
              </a:buBlip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Bullet one text goes here</a:t>
            </a:r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24" hasCustomPrompt="1"/>
          </p:nvPr>
        </p:nvSpPr>
        <p:spPr>
          <a:xfrm>
            <a:off x="4681013" y="4048201"/>
            <a:ext cx="2826799" cy="1934674"/>
          </a:xfrm>
        </p:spPr>
        <p:txBody>
          <a:bodyPr lIns="0" tIns="0" rIns="0" bIns="0" anchor="t"/>
          <a:lstStyle>
            <a:lvl1pPr marL="208800" indent="-208800">
              <a:spcBef>
                <a:spcPts val="1000"/>
              </a:spcBef>
              <a:buFontTx/>
              <a:buBlip>
                <a:blip r:embed="rId6"/>
              </a:buBlip>
              <a:defRPr sz="1400" b="0" i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209550" marR="0" indent="-209550" algn="l" defTabSz="91436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Blip>
                <a:blip r:embed="rId6"/>
              </a:buBlip>
              <a:tabLst/>
              <a:defRPr sz="1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>
              <a:buFontTx/>
              <a:buBlip>
                <a:blip r:embed="rId6"/>
              </a:buBlip>
              <a:defRPr>
                <a:solidFill>
                  <a:schemeClr val="bg1"/>
                </a:solidFill>
              </a:defRPr>
            </a:lvl3pPr>
            <a:lvl4pPr marL="813562" indent="-146838">
              <a:buFontTx/>
              <a:buBlip>
                <a:blip r:embed="rId6"/>
              </a:buBlip>
              <a:defRPr>
                <a:solidFill>
                  <a:schemeClr val="bg1"/>
                </a:solidFill>
              </a:defRPr>
            </a:lvl4pPr>
            <a:lvl5pPr marL="952462" indent="-138901">
              <a:buFontTx/>
              <a:buBlip>
                <a:blip r:embed="rId6"/>
              </a:buBlip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Bullet one text goes here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66478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D_Title_Content x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1007534" y="1979333"/>
            <a:ext cx="863600" cy="854080"/>
          </a:xfrm>
          <a:prstGeom prst="rect">
            <a:avLst/>
          </a:prstGeom>
          <a:solidFill>
            <a:schemeClr val="tx2"/>
          </a:solidFill>
        </p:spPr>
        <p:txBody>
          <a:bodyPr wrap="square" lIns="45720" tIns="45720" rIns="45720" bIns="45720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r>
              <a:rPr lang="en-US" sz="5400" b="0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953933" y="1981200"/>
            <a:ext cx="0" cy="855133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 userDrawn="1"/>
        </p:nvSpPr>
        <p:spPr>
          <a:xfrm>
            <a:off x="1007534" y="3003938"/>
            <a:ext cx="863600" cy="854080"/>
          </a:xfrm>
          <a:prstGeom prst="rect">
            <a:avLst/>
          </a:prstGeom>
          <a:solidFill>
            <a:schemeClr val="accent3"/>
          </a:solidFill>
        </p:spPr>
        <p:txBody>
          <a:bodyPr wrap="square" lIns="45720" tIns="45720" rIns="45720" bIns="45720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r>
              <a:rPr lang="en-US" sz="5400" b="0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953933" y="3005805"/>
            <a:ext cx="0" cy="855133"/>
          </a:xfrm>
          <a:prstGeom prst="line">
            <a:avLst/>
          </a:prstGeom>
          <a:ln w="85725" cap="flat">
            <a:solidFill>
              <a:schemeClr val="accent3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1007534" y="4028411"/>
            <a:ext cx="863600" cy="854080"/>
          </a:xfrm>
          <a:prstGeom prst="rect">
            <a:avLst/>
          </a:prstGeom>
          <a:solidFill>
            <a:schemeClr val="accent2"/>
          </a:solidFill>
        </p:spPr>
        <p:txBody>
          <a:bodyPr wrap="square" lIns="45720" tIns="45720" rIns="45720" bIns="45720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r>
              <a:rPr lang="en-US" sz="5400" b="0" dirty="0">
                <a:solidFill>
                  <a:schemeClr val="bg1"/>
                </a:solidFill>
              </a:rPr>
              <a:t>3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3953933" y="4030278"/>
            <a:ext cx="0" cy="855133"/>
          </a:xfrm>
          <a:prstGeom prst="line">
            <a:avLst/>
          </a:prstGeom>
          <a:ln w="85725" cap="flat">
            <a:solidFill>
              <a:schemeClr val="accent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 userDrawn="1"/>
        </p:nvSpPr>
        <p:spPr>
          <a:xfrm>
            <a:off x="1007534" y="5052885"/>
            <a:ext cx="863600" cy="854080"/>
          </a:xfrm>
          <a:prstGeom prst="rect">
            <a:avLst/>
          </a:prstGeom>
          <a:solidFill>
            <a:schemeClr val="accent5"/>
          </a:solidFill>
        </p:spPr>
        <p:txBody>
          <a:bodyPr wrap="square" lIns="45720" tIns="45720" rIns="45720" bIns="45720" rtlCol="0" anchor="ctr">
            <a:sp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r>
              <a:rPr lang="en-US" sz="5400" b="0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3953933" y="5054752"/>
            <a:ext cx="0" cy="855133"/>
          </a:xfrm>
          <a:prstGeom prst="line">
            <a:avLst/>
          </a:prstGeom>
          <a:ln w="85725" cap="flat">
            <a:solidFill>
              <a:schemeClr val="accent5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7"/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2057146" y="1983795"/>
            <a:ext cx="1647816" cy="850198"/>
          </a:xfrm>
          <a:noFill/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1500"/>
              </a:spcAft>
              <a:buNone/>
              <a:defRPr sz="1700" b="0" i="0" cap="all" spc="0" baseline="0">
                <a:solidFill>
                  <a:srgbClr val="00C2BB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5" name="Text Placeholder 7"/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2057146" y="3003901"/>
            <a:ext cx="1647816" cy="850198"/>
          </a:xfrm>
          <a:noFill/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1500"/>
              </a:spcAft>
              <a:buNone/>
              <a:defRPr sz="1700" b="0" i="0" cap="all" spc="0" baseline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6" name="Text Placeholder 7"/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2057146" y="4032535"/>
            <a:ext cx="1647816" cy="850198"/>
          </a:xfrm>
          <a:noFill/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1500"/>
              </a:spcAft>
              <a:buNone/>
              <a:defRPr sz="1700" b="0" i="0" cap="all" spc="0" baseline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7" name="Text Placeholder 7"/>
          <p:cNvSpPr>
            <a:spLocks noGrp="1" noChangeAspect="1"/>
          </p:cNvSpPr>
          <p:nvPr>
            <p:ph type="body" sz="quarter" idx="27" hasCustomPrompt="1"/>
          </p:nvPr>
        </p:nvSpPr>
        <p:spPr>
          <a:xfrm>
            <a:off x="2057146" y="5050673"/>
            <a:ext cx="1647816" cy="850198"/>
          </a:xfrm>
          <a:noFill/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1500"/>
              </a:spcAft>
              <a:buNone/>
              <a:defRPr sz="1700" b="0" i="0" cap="all" spc="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28" hasCustomPrompt="1"/>
          </p:nvPr>
        </p:nvSpPr>
        <p:spPr>
          <a:xfrm>
            <a:off x="4187008" y="1983794"/>
            <a:ext cx="6035747" cy="850199"/>
          </a:xfrm>
        </p:spPr>
        <p:txBody>
          <a:bodyPr anchor="ctr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text</a:t>
            </a:r>
            <a:endParaRPr lang="en-US" dirty="0"/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29" hasCustomPrompt="1"/>
          </p:nvPr>
        </p:nvSpPr>
        <p:spPr>
          <a:xfrm>
            <a:off x="4187008" y="3003900"/>
            <a:ext cx="6035747" cy="850199"/>
          </a:xfrm>
        </p:spPr>
        <p:txBody>
          <a:bodyPr anchor="ctr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text</a:t>
            </a:r>
            <a:endParaRPr lang="en-US" dirty="0"/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30" hasCustomPrompt="1"/>
          </p:nvPr>
        </p:nvSpPr>
        <p:spPr>
          <a:xfrm>
            <a:off x="4187008" y="4032534"/>
            <a:ext cx="6035747" cy="850199"/>
          </a:xfrm>
        </p:spPr>
        <p:txBody>
          <a:bodyPr anchor="ctr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text</a:t>
            </a:r>
            <a:endParaRPr lang="en-US" dirty="0"/>
          </a:p>
        </p:txBody>
      </p:sp>
      <p:sp>
        <p:nvSpPr>
          <p:cNvPr id="52" name="Text Placeholder 48"/>
          <p:cNvSpPr>
            <a:spLocks noGrp="1"/>
          </p:cNvSpPr>
          <p:nvPr>
            <p:ph type="body" sz="quarter" idx="31" hasCustomPrompt="1"/>
          </p:nvPr>
        </p:nvSpPr>
        <p:spPr>
          <a:xfrm>
            <a:off x="4187008" y="5050673"/>
            <a:ext cx="6035747" cy="850199"/>
          </a:xfrm>
        </p:spPr>
        <p:txBody>
          <a:bodyPr anchor="ctr"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text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43972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A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B_Titl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C_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1847491"/>
            <a:ext cx="11015415" cy="4041775"/>
          </a:xfrm>
        </p:spPr>
        <p:txBody>
          <a:bodyPr/>
          <a:lstStyle/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31957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D_Title_Conten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12000" y="1193100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1847491"/>
            <a:ext cx="11015415" cy="4041775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  <a:lvl2pPr>
              <a:defRPr>
                <a:solidFill>
                  <a:srgbClr val="FFFEFE"/>
                </a:solidFill>
              </a:defRPr>
            </a:lvl2pPr>
            <a:lvl3pPr>
              <a:buClr>
                <a:schemeClr val="bg1"/>
              </a:buClr>
              <a:defRPr>
                <a:solidFill>
                  <a:srgbClr val="FFFEFE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FFFEFE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FFFEFE"/>
                </a:solidFill>
              </a:defRPr>
            </a:lvl5pPr>
          </a:lstStyle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9" name="TextBox 18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9995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E_Title_Sub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2186953"/>
            <a:ext cx="11015415" cy="3702313"/>
          </a:xfrm>
        </p:spPr>
        <p:txBody>
          <a:bodyPr/>
          <a:lstStyle/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67365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F_Title_Sub_Conten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612000" y="1524816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defRPr sz="1600" cap="none" spc="200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subheading here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2186953"/>
            <a:ext cx="11015415" cy="3702313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  <a:lvl2pPr>
              <a:defRPr>
                <a:solidFill>
                  <a:srgbClr val="FFFEFE"/>
                </a:solidFill>
              </a:defRPr>
            </a:lvl2pPr>
            <a:lvl3pPr>
              <a:buClr>
                <a:schemeClr val="bg1"/>
              </a:buClr>
              <a:defRPr>
                <a:solidFill>
                  <a:srgbClr val="FFFEFE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FFFEFE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FFFEFE"/>
                </a:solidFill>
              </a:defRPr>
            </a:lvl5pPr>
          </a:lstStyle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9" name="TextBox 18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2118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G_Title Slide - default imag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783" y="0"/>
            <a:ext cx="9182216" cy="68723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32748"/>
      </p:ext>
    </p:extLst>
  </p:cSld>
  <p:clrMapOvr>
    <a:masterClrMapping/>
  </p:clrMapOvr>
  <p:transition>
    <p:fade/>
  </p:transition>
  <p:hf sldNum="0" hdr="0" ftr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G_Title_Sub2lines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612000" y="176062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spcBef>
                <a:spcPts val="0"/>
              </a:spcBef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2411082"/>
            <a:ext cx="11015415" cy="3478184"/>
          </a:xfrm>
        </p:spPr>
        <p:txBody>
          <a:bodyPr/>
          <a:lstStyle/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241247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H_Title_Sub2lines_Content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612000" y="176062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400"/>
            <a:ext cx="9274122" cy="37993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spcAft>
                <a:spcPts val="1500"/>
              </a:spcAft>
              <a:buNone/>
              <a:defRPr sz="2200" b="0" i="0" cap="all" spc="300" baseline="0">
                <a:solidFill>
                  <a:srgbClr val="FFFEFE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776" y="936000"/>
            <a:ext cx="3849158" cy="703262"/>
          </a:xfrm>
        </p:spPr>
        <p:txBody>
          <a:bodyPr/>
          <a:lstStyle>
            <a:lvl1pPr>
              <a:lnSpc>
                <a:spcPts val="1900"/>
              </a:lnSpc>
              <a:spcBef>
                <a:spcPts val="0"/>
              </a:spcBef>
              <a:defRPr sz="1600" cap="none" spc="2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subheading here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213" y="2411082"/>
            <a:ext cx="11015415" cy="3478184"/>
          </a:xfrm>
        </p:spPr>
        <p:txBody>
          <a:bodyPr/>
          <a:lstStyle>
            <a:lvl1pPr>
              <a:defRPr>
                <a:solidFill>
                  <a:srgbClr val="FFFEFE"/>
                </a:solidFill>
              </a:defRPr>
            </a:lvl1pPr>
            <a:lvl2pPr>
              <a:defRPr>
                <a:solidFill>
                  <a:srgbClr val="FFFEFE"/>
                </a:solidFill>
              </a:defRPr>
            </a:lvl2pPr>
            <a:lvl3pPr>
              <a:buClr>
                <a:schemeClr val="bg1"/>
              </a:buClr>
              <a:defRPr>
                <a:solidFill>
                  <a:srgbClr val="FFFEFE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FFFEFE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FFFEFE"/>
                </a:solidFill>
              </a:defRPr>
            </a:lvl5pPr>
          </a:lstStyle>
          <a:p>
            <a:pPr lvl="0"/>
            <a:r>
              <a:rPr lang="en-GB" dirty="0"/>
              <a:t>Click to edit text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9" name="TextBox 18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89288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I_Title2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7"/>
          <p:cNvSpPr>
            <a:spLocks noGrp="1" noChangeAspect="1"/>
          </p:cNvSpPr>
          <p:nvPr>
            <p:ph type="body" sz="quarter" idx="10" hasCustomPrompt="1"/>
          </p:nvPr>
        </p:nvSpPr>
        <p:spPr>
          <a:xfrm>
            <a:off x="612000" y="554399"/>
            <a:ext cx="9274122" cy="668253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None/>
              <a:defRPr sz="2200" b="0" i="0" cap="all" spc="3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 marL="0" indent="0">
              <a:spcBef>
                <a:spcPts val="1000"/>
              </a:spcBef>
              <a:buNone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 marL="190492" indent="-190492"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 marL="425962" indent="-235470"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–"/>
              <a:defRPr sz="25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Two lines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12000" y="1483564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55" y="6472084"/>
            <a:ext cx="901345" cy="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843320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hankyou Pages - Whi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1"/>
          <p:cNvSpPr/>
          <p:nvPr userDrawn="1"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2231752" y="3631352"/>
            <a:ext cx="308674" cy="308674"/>
            <a:chOff x="9922506" y="4301311"/>
            <a:chExt cx="370409" cy="370409"/>
          </a:xfrm>
        </p:grpSpPr>
        <p:sp>
          <p:nvSpPr>
            <p:cNvPr id="26" name="Oval 25">
              <a:hlinkClick r:id="rId2" tooltip="Twitter"/>
            </p:cNvPr>
            <p:cNvSpPr/>
            <p:nvPr/>
          </p:nvSpPr>
          <p:spPr>
            <a:xfrm>
              <a:off x="9922506" y="4301311"/>
              <a:ext cx="370409" cy="370409"/>
            </a:xfrm>
            <a:prstGeom prst="ellipse">
              <a:avLst/>
            </a:prstGeom>
            <a:solidFill>
              <a:schemeClr val="tx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45720" rIns="45720" bIns="45720" rtlCol="0" anchor="ctr" anchorCtr="1"/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endParaRPr lang="en-US" sz="2000" dirty="0"/>
            </a:p>
          </p:txBody>
        </p:sp>
        <p:sp>
          <p:nvSpPr>
            <p:cNvPr id="27" name="Freeform 26">
              <a:hlinkClick r:id="rId2" tooltip="Twitter"/>
            </p:cNvPr>
            <p:cNvSpPr>
              <a:spLocks noChangeAspect="1"/>
            </p:cNvSpPr>
            <p:nvPr/>
          </p:nvSpPr>
          <p:spPr bwMode="auto">
            <a:xfrm>
              <a:off x="10018038" y="4406922"/>
              <a:ext cx="195897" cy="159187"/>
            </a:xfrm>
            <a:custGeom>
              <a:avLst/>
              <a:gdLst>
                <a:gd name="T0" fmla="*/ 800 w 800"/>
                <a:gd name="T1" fmla="*/ 77 h 650"/>
                <a:gd name="T2" fmla="*/ 706 w 800"/>
                <a:gd name="T3" fmla="*/ 103 h 650"/>
                <a:gd name="T4" fmla="*/ 778 w 800"/>
                <a:gd name="T5" fmla="*/ 12 h 650"/>
                <a:gd name="T6" fmla="*/ 674 w 800"/>
                <a:gd name="T7" fmla="*/ 52 h 650"/>
                <a:gd name="T8" fmla="*/ 554 w 800"/>
                <a:gd name="T9" fmla="*/ 0 h 650"/>
                <a:gd name="T10" fmla="*/ 390 w 800"/>
                <a:gd name="T11" fmla="*/ 164 h 650"/>
                <a:gd name="T12" fmla="*/ 394 w 800"/>
                <a:gd name="T13" fmla="*/ 201 h 650"/>
                <a:gd name="T14" fmla="*/ 56 w 800"/>
                <a:gd name="T15" fmla="*/ 30 h 650"/>
                <a:gd name="T16" fmla="*/ 33 w 800"/>
                <a:gd name="T17" fmla="*/ 112 h 650"/>
                <a:gd name="T18" fmla="*/ 106 w 800"/>
                <a:gd name="T19" fmla="*/ 249 h 650"/>
                <a:gd name="T20" fmla="*/ 32 w 800"/>
                <a:gd name="T21" fmla="*/ 229 h 650"/>
                <a:gd name="T22" fmla="*/ 32 w 800"/>
                <a:gd name="T23" fmla="*/ 231 h 650"/>
                <a:gd name="T24" fmla="*/ 164 w 800"/>
                <a:gd name="T25" fmla="*/ 392 h 650"/>
                <a:gd name="T26" fmla="*/ 121 w 800"/>
                <a:gd name="T27" fmla="*/ 397 h 650"/>
                <a:gd name="T28" fmla="*/ 90 w 800"/>
                <a:gd name="T29" fmla="*/ 394 h 650"/>
                <a:gd name="T30" fmla="*/ 243 w 800"/>
                <a:gd name="T31" fmla="*/ 508 h 650"/>
                <a:gd name="T32" fmla="*/ 39 w 800"/>
                <a:gd name="T33" fmla="*/ 579 h 650"/>
                <a:gd name="T34" fmla="*/ 0 w 800"/>
                <a:gd name="T35" fmla="*/ 576 h 650"/>
                <a:gd name="T36" fmla="*/ 252 w 800"/>
                <a:gd name="T37" fmla="*/ 650 h 650"/>
                <a:gd name="T38" fmla="*/ 719 w 800"/>
                <a:gd name="T39" fmla="*/ 183 h 650"/>
                <a:gd name="T40" fmla="*/ 718 w 800"/>
                <a:gd name="T41" fmla="*/ 162 h 650"/>
                <a:gd name="T42" fmla="*/ 800 w 800"/>
                <a:gd name="T43" fmla="*/ 7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0" h="650">
                  <a:moveTo>
                    <a:pt x="800" y="77"/>
                  </a:moveTo>
                  <a:cubicBezTo>
                    <a:pt x="771" y="90"/>
                    <a:pt x="739" y="99"/>
                    <a:pt x="706" y="103"/>
                  </a:cubicBezTo>
                  <a:cubicBezTo>
                    <a:pt x="740" y="82"/>
                    <a:pt x="766" y="50"/>
                    <a:pt x="778" y="12"/>
                  </a:cubicBezTo>
                  <a:cubicBezTo>
                    <a:pt x="746" y="31"/>
                    <a:pt x="711" y="44"/>
                    <a:pt x="674" y="52"/>
                  </a:cubicBezTo>
                  <a:cubicBezTo>
                    <a:pt x="644" y="20"/>
                    <a:pt x="601" y="0"/>
                    <a:pt x="554" y="0"/>
                  </a:cubicBezTo>
                  <a:cubicBezTo>
                    <a:pt x="463" y="0"/>
                    <a:pt x="390" y="73"/>
                    <a:pt x="390" y="164"/>
                  </a:cubicBezTo>
                  <a:cubicBezTo>
                    <a:pt x="390" y="177"/>
                    <a:pt x="391" y="189"/>
                    <a:pt x="394" y="201"/>
                  </a:cubicBezTo>
                  <a:cubicBezTo>
                    <a:pt x="258" y="195"/>
                    <a:pt x="137" y="129"/>
                    <a:pt x="56" y="30"/>
                  </a:cubicBezTo>
                  <a:cubicBezTo>
                    <a:pt x="42" y="54"/>
                    <a:pt x="33" y="82"/>
                    <a:pt x="33" y="112"/>
                  </a:cubicBezTo>
                  <a:cubicBezTo>
                    <a:pt x="33" y="169"/>
                    <a:pt x="62" y="220"/>
                    <a:pt x="106" y="249"/>
                  </a:cubicBezTo>
                  <a:cubicBezTo>
                    <a:pt x="80" y="248"/>
                    <a:pt x="54" y="241"/>
                    <a:pt x="32" y="229"/>
                  </a:cubicBezTo>
                  <a:cubicBezTo>
                    <a:pt x="32" y="229"/>
                    <a:pt x="32" y="230"/>
                    <a:pt x="32" y="231"/>
                  </a:cubicBezTo>
                  <a:cubicBezTo>
                    <a:pt x="32" y="310"/>
                    <a:pt x="89" y="376"/>
                    <a:pt x="164" y="392"/>
                  </a:cubicBezTo>
                  <a:cubicBezTo>
                    <a:pt x="150" y="395"/>
                    <a:pt x="136" y="397"/>
                    <a:pt x="121" y="397"/>
                  </a:cubicBezTo>
                  <a:cubicBezTo>
                    <a:pt x="110" y="397"/>
                    <a:pt x="100" y="396"/>
                    <a:pt x="90" y="394"/>
                  </a:cubicBezTo>
                  <a:cubicBezTo>
                    <a:pt x="111" y="460"/>
                    <a:pt x="171" y="507"/>
                    <a:pt x="243" y="508"/>
                  </a:cubicBezTo>
                  <a:cubicBezTo>
                    <a:pt x="187" y="552"/>
                    <a:pt x="116" y="579"/>
                    <a:pt x="39" y="579"/>
                  </a:cubicBezTo>
                  <a:cubicBezTo>
                    <a:pt x="26" y="579"/>
                    <a:pt x="13" y="578"/>
                    <a:pt x="0" y="576"/>
                  </a:cubicBezTo>
                  <a:cubicBezTo>
                    <a:pt x="73" y="623"/>
                    <a:pt x="159" y="650"/>
                    <a:pt x="252" y="650"/>
                  </a:cubicBezTo>
                  <a:cubicBezTo>
                    <a:pt x="553" y="650"/>
                    <a:pt x="719" y="400"/>
                    <a:pt x="719" y="183"/>
                  </a:cubicBezTo>
                  <a:cubicBezTo>
                    <a:pt x="719" y="176"/>
                    <a:pt x="718" y="169"/>
                    <a:pt x="718" y="162"/>
                  </a:cubicBezTo>
                  <a:cubicBezTo>
                    <a:pt x="750" y="139"/>
                    <a:pt x="778" y="110"/>
                    <a:pt x="800" y="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1745999" y="3631352"/>
            <a:ext cx="305181" cy="308674"/>
            <a:chOff x="9339602" y="4301311"/>
            <a:chExt cx="370409" cy="370409"/>
          </a:xfrm>
        </p:grpSpPr>
        <p:sp>
          <p:nvSpPr>
            <p:cNvPr id="29" name="Oval 28">
              <a:hlinkClick r:id="rId3" tooltip="Facebook"/>
            </p:cNvPr>
            <p:cNvSpPr/>
            <p:nvPr/>
          </p:nvSpPr>
          <p:spPr>
            <a:xfrm>
              <a:off x="9339602" y="4301311"/>
              <a:ext cx="370409" cy="370409"/>
            </a:xfrm>
            <a:prstGeom prst="ellipse">
              <a:avLst/>
            </a:prstGeom>
            <a:solidFill>
              <a:schemeClr val="tx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45720" rIns="45720" bIns="45720" rtlCol="0" anchor="ctr" anchorCtr="1"/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endParaRPr lang="en-US" sz="2000" dirty="0"/>
            </a:p>
          </p:txBody>
        </p:sp>
        <p:sp>
          <p:nvSpPr>
            <p:cNvPr id="30" name="Freeform 9">
              <a:hlinkClick r:id="rId3" tooltip="Facebook"/>
            </p:cNvPr>
            <p:cNvSpPr>
              <a:spLocks/>
            </p:cNvSpPr>
            <p:nvPr/>
          </p:nvSpPr>
          <p:spPr bwMode="auto">
            <a:xfrm>
              <a:off x="9462579" y="4392883"/>
              <a:ext cx="104592" cy="200506"/>
            </a:xfrm>
            <a:custGeom>
              <a:avLst/>
              <a:gdLst>
                <a:gd name="T0" fmla="*/ 306 w 471"/>
                <a:gd name="T1" fmla="*/ 907 h 907"/>
                <a:gd name="T2" fmla="*/ 306 w 471"/>
                <a:gd name="T3" fmla="*/ 493 h 907"/>
                <a:gd name="T4" fmla="*/ 445 w 471"/>
                <a:gd name="T5" fmla="*/ 493 h 907"/>
                <a:gd name="T6" fmla="*/ 465 w 471"/>
                <a:gd name="T7" fmla="*/ 332 h 907"/>
                <a:gd name="T8" fmla="*/ 306 w 471"/>
                <a:gd name="T9" fmla="*/ 332 h 907"/>
                <a:gd name="T10" fmla="*/ 306 w 471"/>
                <a:gd name="T11" fmla="*/ 229 h 907"/>
                <a:gd name="T12" fmla="*/ 386 w 471"/>
                <a:gd name="T13" fmla="*/ 151 h 907"/>
                <a:gd name="T14" fmla="*/ 471 w 471"/>
                <a:gd name="T15" fmla="*/ 151 h 907"/>
                <a:gd name="T16" fmla="*/ 471 w 471"/>
                <a:gd name="T17" fmla="*/ 7 h 907"/>
                <a:gd name="T18" fmla="*/ 347 w 471"/>
                <a:gd name="T19" fmla="*/ 0 h 907"/>
                <a:gd name="T20" fmla="*/ 139 w 471"/>
                <a:gd name="T21" fmla="*/ 213 h 907"/>
                <a:gd name="T22" fmla="*/ 139 w 471"/>
                <a:gd name="T23" fmla="*/ 332 h 907"/>
                <a:gd name="T24" fmla="*/ 0 w 471"/>
                <a:gd name="T25" fmla="*/ 332 h 907"/>
                <a:gd name="T26" fmla="*/ 0 w 471"/>
                <a:gd name="T27" fmla="*/ 493 h 907"/>
                <a:gd name="T28" fmla="*/ 139 w 471"/>
                <a:gd name="T29" fmla="*/ 493 h 907"/>
                <a:gd name="T30" fmla="*/ 139 w 471"/>
                <a:gd name="T31" fmla="*/ 907 h 907"/>
                <a:gd name="T32" fmla="*/ 306 w 471"/>
                <a:gd name="T33" fmla="*/ 907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1" h="907">
                  <a:moveTo>
                    <a:pt x="306" y="907"/>
                  </a:moveTo>
                  <a:cubicBezTo>
                    <a:pt x="306" y="493"/>
                    <a:pt x="306" y="493"/>
                    <a:pt x="306" y="493"/>
                  </a:cubicBezTo>
                  <a:cubicBezTo>
                    <a:pt x="445" y="493"/>
                    <a:pt x="445" y="493"/>
                    <a:pt x="445" y="493"/>
                  </a:cubicBezTo>
                  <a:cubicBezTo>
                    <a:pt x="465" y="332"/>
                    <a:pt x="465" y="332"/>
                    <a:pt x="465" y="332"/>
                  </a:cubicBezTo>
                  <a:cubicBezTo>
                    <a:pt x="306" y="332"/>
                    <a:pt x="306" y="332"/>
                    <a:pt x="306" y="332"/>
                  </a:cubicBezTo>
                  <a:cubicBezTo>
                    <a:pt x="306" y="229"/>
                    <a:pt x="306" y="229"/>
                    <a:pt x="306" y="229"/>
                  </a:cubicBezTo>
                  <a:cubicBezTo>
                    <a:pt x="306" y="183"/>
                    <a:pt x="319" y="151"/>
                    <a:pt x="386" y="151"/>
                  </a:cubicBezTo>
                  <a:cubicBezTo>
                    <a:pt x="471" y="151"/>
                    <a:pt x="471" y="151"/>
                    <a:pt x="471" y="151"/>
                  </a:cubicBezTo>
                  <a:cubicBezTo>
                    <a:pt x="471" y="7"/>
                    <a:pt x="471" y="7"/>
                    <a:pt x="471" y="7"/>
                  </a:cubicBezTo>
                  <a:cubicBezTo>
                    <a:pt x="456" y="5"/>
                    <a:pt x="406" y="0"/>
                    <a:pt x="347" y="0"/>
                  </a:cubicBezTo>
                  <a:cubicBezTo>
                    <a:pt x="224" y="0"/>
                    <a:pt x="139" y="76"/>
                    <a:pt x="139" y="213"/>
                  </a:cubicBezTo>
                  <a:cubicBezTo>
                    <a:pt x="139" y="332"/>
                    <a:pt x="139" y="332"/>
                    <a:pt x="139" y="332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0" y="493"/>
                    <a:pt x="0" y="493"/>
                    <a:pt x="0" y="493"/>
                  </a:cubicBezTo>
                  <a:cubicBezTo>
                    <a:pt x="139" y="493"/>
                    <a:pt x="139" y="493"/>
                    <a:pt x="139" y="493"/>
                  </a:cubicBezTo>
                  <a:cubicBezTo>
                    <a:pt x="139" y="907"/>
                    <a:pt x="139" y="907"/>
                    <a:pt x="139" y="907"/>
                  </a:cubicBezTo>
                  <a:lnTo>
                    <a:pt x="306" y="9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500" dirty="0"/>
            </a:p>
          </p:txBody>
        </p:sp>
      </p:grpSp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0000" y="1944472"/>
            <a:ext cx="5046253" cy="67710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200"/>
              </a:lnSpc>
              <a:spcBef>
                <a:spcPts val="500"/>
              </a:spcBef>
              <a:buNone/>
              <a:defRPr sz="20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2000"/>
            </a:lvl2pPr>
            <a:lvl3pPr marL="914363" indent="0" algn="ctr">
              <a:buNone/>
              <a:defRPr sz="1800"/>
            </a:lvl3pPr>
            <a:lvl4pPr marL="1371545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0" indent="0" algn="ctr">
              <a:buNone/>
              <a:defRPr sz="1600"/>
            </a:lvl7pPr>
            <a:lvl8pPr marL="3200272" indent="0" algn="ctr">
              <a:buNone/>
              <a:defRPr sz="1600"/>
            </a:lvl8pPr>
            <a:lvl9pPr marL="3657454" indent="0" algn="ctr">
              <a:buNone/>
              <a:defRPr sz="1600"/>
            </a:lvl9pPr>
          </a:lstStyle>
          <a:p>
            <a:r>
              <a:rPr lang="en-US" dirty="0"/>
              <a:t>Contact information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600000" y="741834"/>
            <a:ext cx="5368290" cy="507832"/>
          </a:xfrm>
          <a:prstGeom prst="rect">
            <a:avLst/>
          </a:prstGeom>
        </p:spPr>
        <p:txBody>
          <a:bodyPr vert="horz" wrap="square" lIns="0" tIns="0" rIns="75000" bIns="0" rtlCol="0" anchor="t" anchorCtr="0">
            <a:noAutofit/>
          </a:bodyPr>
          <a:lstStyle>
            <a:lvl1pPr algn="l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kern="1200" baseline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67" b="0" i="0" cap="all" spc="300" baseline="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rPr>
              <a:t>THANK YOU</a:t>
            </a:r>
          </a:p>
        </p:txBody>
      </p:sp>
      <p:sp>
        <p:nvSpPr>
          <p:cNvPr id="18" name="Text Placeholder 9"/>
          <p:cNvSpPr txBox="1">
            <a:spLocks/>
          </p:cNvSpPr>
          <p:nvPr userDrawn="1"/>
        </p:nvSpPr>
        <p:spPr>
          <a:xfrm>
            <a:off x="600000" y="3666425"/>
            <a:ext cx="1778002" cy="16158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109728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2000" kern="1200">
                <a:solidFill>
                  <a:schemeClr val="bg1"/>
                </a:solidFill>
                <a:effectLst>
                  <a:outerShdw blurRad="152400" dist="25400" dir="13500000" algn="br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54864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Montserrat Light" panose="00000400000000000000" pitchFamily="50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9728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216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4592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Montserrat Light" panose="00000400000000000000" pitchFamily="50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9456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67" b="1" dirty="0">
                <a:solidFill>
                  <a:schemeClr val="tx2"/>
                </a:solidFill>
                <a:effectLst/>
                <a:latin typeface="Arial" charset="0"/>
                <a:ea typeface="Arial" charset="0"/>
                <a:cs typeface="Arial" charset="0"/>
              </a:rPr>
              <a:t>Follow us on: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rgbClr val="1A1A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21" name="Picture Placeholder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560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A_Peacock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tx2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tx2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6807644" cy="1345754"/>
          </a:xfrm>
        </p:spPr>
        <p:txBody>
          <a:bodyPr numCol="2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20851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B_Peacock_Imag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606765" y="-8203"/>
            <a:ext cx="8599467" cy="68875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9467" h="6887501">
                <a:moveTo>
                  <a:pt x="6892854" y="4100"/>
                </a:moveTo>
                <a:lnTo>
                  <a:pt x="8599467" y="0"/>
                </a:lnTo>
                <a:cubicBezTo>
                  <a:pt x="8596444" y="823900"/>
                  <a:pt x="8593420" y="1647801"/>
                  <a:pt x="8590397" y="2471701"/>
                </a:cubicBezTo>
                <a:cubicBezTo>
                  <a:pt x="8590396" y="2468840"/>
                  <a:pt x="4215219" y="6890361"/>
                  <a:pt x="4207018" y="6887500"/>
                </a:cubicBezTo>
                <a:lnTo>
                  <a:pt x="0" y="6887500"/>
                </a:lnTo>
                <a:lnTo>
                  <a:pt x="6892854" y="4100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tx2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tx2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3365073" cy="1555680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98567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C_Peacock_Content2col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5544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106838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tx2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1843868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tx2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1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4853014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tx2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853014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0044113" y="556944"/>
            <a:ext cx="1752600" cy="703262"/>
          </a:xfrm>
        </p:spPr>
        <p:txBody>
          <a:bodyPr/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4330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A_Raspberr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3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accent3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3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6807644" cy="1345754"/>
          </a:xfrm>
        </p:spPr>
        <p:txBody>
          <a:bodyPr numCol="2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90922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B_Raspberry_Imag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606765" y="-8203"/>
            <a:ext cx="8599467" cy="68875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9467" h="6887501">
                <a:moveTo>
                  <a:pt x="6892854" y="4100"/>
                </a:moveTo>
                <a:lnTo>
                  <a:pt x="8599467" y="0"/>
                </a:lnTo>
                <a:cubicBezTo>
                  <a:pt x="8596444" y="823900"/>
                  <a:pt x="8593420" y="1647801"/>
                  <a:pt x="8590397" y="2471701"/>
                </a:cubicBezTo>
                <a:cubicBezTo>
                  <a:pt x="8590396" y="2468840"/>
                  <a:pt x="4215219" y="6890361"/>
                  <a:pt x="4207018" y="6887500"/>
                </a:cubicBezTo>
                <a:lnTo>
                  <a:pt x="0" y="6887500"/>
                </a:lnTo>
                <a:lnTo>
                  <a:pt x="6892854" y="4100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3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accent3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3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3365073" cy="1555680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3379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C_Raspberry_Content2col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5544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106838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3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1843868"/>
            <a:ext cx="396000" cy="0"/>
          </a:xfrm>
          <a:prstGeom prst="line">
            <a:avLst/>
          </a:prstGeom>
          <a:ln w="85725" cap="flat">
            <a:solidFill>
              <a:schemeClr val="accent3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3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SzPct val="100000"/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4853014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3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853014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SzPct val="100000"/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0044113" y="556944"/>
            <a:ext cx="1752600" cy="703262"/>
          </a:xfrm>
        </p:spPr>
        <p:txBody>
          <a:bodyPr/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8133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H_Title Slide - default imag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783" y="0"/>
            <a:ext cx="9182216" cy="68723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/>
          <a:p>
            <a:r>
              <a:rPr lang="en-US" dirty="0"/>
              <a:t>Co-branding image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32568"/>
      </p:ext>
    </p:extLst>
  </p:cSld>
  <p:clrMapOvr>
    <a:masterClrMapping/>
  </p:clrMapOvr>
  <p:transition>
    <p:fade/>
  </p:transition>
  <p:hf sldNum="0" hdr="0" ftr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A_Sunshin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4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accent4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rgbClr val="FFCC33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6807644" cy="1345754"/>
          </a:xfrm>
        </p:spPr>
        <p:txBody>
          <a:bodyPr numCol="2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84777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B_Sunshine_Imag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606765" y="-8203"/>
            <a:ext cx="8599467" cy="6887501"/>
          </a:xfrm>
          <a:custGeom>
            <a:avLst/>
            <a:gdLst>
              <a:gd name="connsiteX0" fmla="*/ 0 w 8848725"/>
              <a:gd name="connsiteY0" fmla="*/ 0 h 6883400"/>
              <a:gd name="connsiteX1" fmla="*/ 7701469 w 8848725"/>
              <a:gd name="connsiteY1" fmla="*/ 0 h 6883400"/>
              <a:gd name="connsiteX2" fmla="*/ 8848725 w 8848725"/>
              <a:gd name="connsiteY2" fmla="*/ 1147256 h 6883400"/>
              <a:gd name="connsiteX3" fmla="*/ 8848725 w 8848725"/>
              <a:gd name="connsiteY3" fmla="*/ 6883400 h 6883400"/>
              <a:gd name="connsiteX4" fmla="*/ 0 w 8848725"/>
              <a:gd name="connsiteY4" fmla="*/ 6883400 h 6883400"/>
              <a:gd name="connsiteX5" fmla="*/ 0 w 8848725"/>
              <a:gd name="connsiteY5" fmla="*/ 0 h 6883400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48725 w 8848725"/>
              <a:gd name="connsiteY2" fmla="*/ 1155457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0 w 8848725"/>
              <a:gd name="connsiteY0" fmla="*/ 8201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0 w 8848725"/>
              <a:gd name="connsiteY5" fmla="*/ 8201 h 6891601"/>
              <a:gd name="connsiteX0" fmla="*/ 4403882 w 8848725"/>
              <a:gd name="connsiteY0" fmla="*/ 176319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4403882 w 8848725"/>
              <a:gd name="connsiteY5" fmla="*/ 176319 h 6891601"/>
              <a:gd name="connsiteX0" fmla="*/ 7138881 w 8848725"/>
              <a:gd name="connsiteY0" fmla="*/ 4100 h 6891601"/>
              <a:gd name="connsiteX1" fmla="*/ 8845494 w 8848725"/>
              <a:gd name="connsiteY1" fmla="*/ 0 h 6891601"/>
              <a:gd name="connsiteX2" fmla="*/ 8836424 w 8848725"/>
              <a:gd name="connsiteY2" fmla="*/ 2471701 h 6891601"/>
              <a:gd name="connsiteX3" fmla="*/ 8848725 w 8848725"/>
              <a:gd name="connsiteY3" fmla="*/ 6891601 h 6891601"/>
              <a:gd name="connsiteX4" fmla="*/ 0 w 8848725"/>
              <a:gd name="connsiteY4" fmla="*/ 6891601 h 6891601"/>
              <a:gd name="connsiteX5" fmla="*/ 7138881 w 8848725"/>
              <a:gd name="connsiteY5" fmla="*/ 4100 h 6891601"/>
              <a:gd name="connsiteX0" fmla="*/ 6892854 w 8602698"/>
              <a:gd name="connsiteY0" fmla="*/ 4100 h 6891601"/>
              <a:gd name="connsiteX1" fmla="*/ 8599467 w 8602698"/>
              <a:gd name="connsiteY1" fmla="*/ 0 h 6891601"/>
              <a:gd name="connsiteX2" fmla="*/ 8590397 w 8602698"/>
              <a:gd name="connsiteY2" fmla="*/ 2471701 h 6891601"/>
              <a:gd name="connsiteX3" fmla="*/ 8602698 w 8602698"/>
              <a:gd name="connsiteY3" fmla="*/ 6891601 h 6891601"/>
              <a:gd name="connsiteX4" fmla="*/ 0 w 8602698"/>
              <a:gd name="connsiteY4" fmla="*/ 6887500 h 6891601"/>
              <a:gd name="connsiteX5" fmla="*/ 6892854 w 8602698"/>
              <a:gd name="connsiteY5" fmla="*/ 4100 h 6891601"/>
              <a:gd name="connsiteX0" fmla="*/ 6892854 w 8599467"/>
              <a:gd name="connsiteY0" fmla="*/ 4100 h 6887500"/>
              <a:gd name="connsiteX1" fmla="*/ 8599467 w 8599467"/>
              <a:gd name="connsiteY1" fmla="*/ 0 h 6887500"/>
              <a:gd name="connsiteX2" fmla="*/ 8590397 w 8599467"/>
              <a:gd name="connsiteY2" fmla="*/ 2471701 h 6887500"/>
              <a:gd name="connsiteX3" fmla="*/ 4207018 w 8599467"/>
              <a:gd name="connsiteY3" fmla="*/ 6887500 h 6887500"/>
              <a:gd name="connsiteX4" fmla="*/ 0 w 8599467"/>
              <a:gd name="connsiteY4" fmla="*/ 6887500 h 6887500"/>
              <a:gd name="connsiteX5" fmla="*/ 6892854 w 8599467"/>
              <a:gd name="connsiteY5" fmla="*/ 4100 h 6887500"/>
              <a:gd name="connsiteX0" fmla="*/ 6892854 w 8599467"/>
              <a:gd name="connsiteY0" fmla="*/ 4100 h 6887502"/>
              <a:gd name="connsiteX1" fmla="*/ 8599467 w 8599467"/>
              <a:gd name="connsiteY1" fmla="*/ 0 h 6887502"/>
              <a:gd name="connsiteX2" fmla="*/ 8590397 w 8599467"/>
              <a:gd name="connsiteY2" fmla="*/ 2471701 h 6887502"/>
              <a:gd name="connsiteX3" fmla="*/ 4207018 w 8599467"/>
              <a:gd name="connsiteY3" fmla="*/ 6887500 h 6887502"/>
              <a:gd name="connsiteX4" fmla="*/ 0 w 8599467"/>
              <a:gd name="connsiteY4" fmla="*/ 6887500 h 6887502"/>
              <a:gd name="connsiteX5" fmla="*/ 6892854 w 8599467"/>
              <a:gd name="connsiteY5" fmla="*/ 4100 h 6887502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  <a:gd name="connsiteX0" fmla="*/ 6892854 w 8599467"/>
              <a:gd name="connsiteY0" fmla="*/ 4100 h 6887501"/>
              <a:gd name="connsiteX1" fmla="*/ 8599467 w 8599467"/>
              <a:gd name="connsiteY1" fmla="*/ 0 h 6887501"/>
              <a:gd name="connsiteX2" fmla="*/ 8590397 w 8599467"/>
              <a:gd name="connsiteY2" fmla="*/ 2471701 h 6887501"/>
              <a:gd name="connsiteX3" fmla="*/ 4207018 w 8599467"/>
              <a:gd name="connsiteY3" fmla="*/ 6887500 h 6887501"/>
              <a:gd name="connsiteX4" fmla="*/ 0 w 8599467"/>
              <a:gd name="connsiteY4" fmla="*/ 6887500 h 6887501"/>
              <a:gd name="connsiteX5" fmla="*/ 6892854 w 8599467"/>
              <a:gd name="connsiteY5" fmla="*/ 4100 h 688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99467" h="6887501">
                <a:moveTo>
                  <a:pt x="6892854" y="4100"/>
                </a:moveTo>
                <a:lnTo>
                  <a:pt x="8599467" y="0"/>
                </a:lnTo>
                <a:cubicBezTo>
                  <a:pt x="8596444" y="823900"/>
                  <a:pt x="8593420" y="1647801"/>
                  <a:pt x="8590397" y="2471701"/>
                </a:cubicBezTo>
                <a:cubicBezTo>
                  <a:pt x="8590396" y="2468840"/>
                  <a:pt x="4215219" y="6890361"/>
                  <a:pt x="4207018" y="6887500"/>
                </a:cubicBezTo>
                <a:lnTo>
                  <a:pt x="0" y="6887500"/>
                </a:lnTo>
                <a:lnTo>
                  <a:pt x="6892854" y="4100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21600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267431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4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12000" y="3449798"/>
            <a:ext cx="396000" cy="0"/>
          </a:xfrm>
          <a:prstGeom prst="line">
            <a:avLst/>
          </a:prstGeom>
          <a:ln w="85725" cap="flat">
            <a:solidFill>
              <a:schemeClr val="accent4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389188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4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4427194"/>
            <a:ext cx="3365073" cy="1555680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608531" y="556944"/>
            <a:ext cx="1752600" cy="7032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22" name="TextBox 21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5263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C_Sunshine_Content2col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>
            <a:off x="7405457" y="2522738"/>
            <a:ext cx="4779145" cy="4335263"/>
          </a:xfrm>
          <a:custGeom>
            <a:avLst/>
            <a:gdLst>
              <a:gd name="connsiteX0" fmla="*/ 5726097 w 5734974"/>
              <a:gd name="connsiteY0" fmla="*/ 0 h 5202315"/>
              <a:gd name="connsiteX1" fmla="*/ 0 w 5734974"/>
              <a:gd name="connsiteY1" fmla="*/ 5202315 h 5202315"/>
              <a:gd name="connsiteX2" fmla="*/ 5734974 w 5734974"/>
              <a:gd name="connsiteY2" fmla="*/ 5202315 h 5202315"/>
              <a:gd name="connsiteX3" fmla="*/ 5726097 w 5734974"/>
              <a:gd name="connsiteY3" fmla="*/ 0 h 5202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4974" h="5202315">
                <a:moveTo>
                  <a:pt x="5726097" y="0"/>
                </a:moveTo>
                <a:lnTo>
                  <a:pt x="0" y="5202315"/>
                </a:lnTo>
                <a:lnTo>
                  <a:pt x="5734974" y="5202315"/>
                </a:lnTo>
                <a:lnTo>
                  <a:pt x="572609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8100" tIns="76200" rIns="38100" bIns="3810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12225" y="554400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bg1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449525" y="6399760"/>
            <a:ext cx="3517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8AA98E1-407F-44B8-B384-C834A003AFAC}" type="slidenum">
              <a:rPr lang="en-US" sz="1000" b="1" smtClean="0">
                <a:solidFill>
                  <a:srgbClr val="FFFEFE"/>
                </a:solidFill>
                <a:ea typeface="Arial" charset="0"/>
                <a:cs typeface="Arial" charset="0"/>
              </a:rPr>
              <a:pPr algn="r"/>
              <a:t>‹#›</a:t>
            </a:fld>
            <a:endParaRPr lang="en-US" sz="1000" b="1" dirty="0">
              <a:solidFill>
                <a:srgbClr val="FFFEFE"/>
              </a:solidFill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449525" y="6434849"/>
            <a:ext cx="0" cy="176043"/>
          </a:xfrm>
          <a:prstGeom prst="line">
            <a:avLst/>
          </a:prstGeom>
          <a:noFill/>
          <a:ln w="12700" cap="flat" cmpd="sng" algn="ctr">
            <a:solidFill>
              <a:srgbClr val="FFFEFE"/>
            </a:solidFill>
            <a:prstDash val="solid"/>
            <a:miter lim="800000"/>
          </a:ln>
          <a:effectLst/>
        </p:spPr>
      </p:cxnSp>
      <p:sp>
        <p:nvSpPr>
          <p:cNvPr id="10" name="TextBox 9"/>
          <p:cNvSpPr txBox="1"/>
          <p:nvPr userDrawn="1"/>
        </p:nvSpPr>
        <p:spPr>
          <a:xfrm>
            <a:off x="7891433" y="6399760"/>
            <a:ext cx="3513495" cy="2462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proprietary + confidential   </a:t>
            </a:r>
            <a:r>
              <a:rPr lang="en-US" sz="1000" i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Harte Hanks 2018 </a:t>
            </a:r>
            <a:endParaRPr lang="en-GB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r"/>
            <a:endParaRPr lang="en-US" sz="1000" b="1" i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12225" y="1068387"/>
            <a:ext cx="5674664" cy="516549"/>
          </a:xfrm>
        </p:spPr>
        <p:txBody>
          <a:bodyPr anchor="t" anchorCtr="0"/>
          <a:lstStyle>
            <a:lvl1pPr>
              <a:lnSpc>
                <a:spcPts val="3500"/>
              </a:lnSpc>
              <a:defRPr sz="2800" cap="all" spc="0" baseline="0">
                <a:solidFill>
                  <a:schemeClr val="accent4"/>
                </a:solidFill>
              </a:defRPr>
            </a:lvl1pPr>
            <a:lvl2pPr marL="9525" indent="0">
              <a:lnSpc>
                <a:spcPts val="2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00C2BB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subheading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12000" y="1843868"/>
            <a:ext cx="396000" cy="0"/>
          </a:xfrm>
          <a:prstGeom prst="line">
            <a:avLst/>
          </a:prstGeom>
          <a:ln w="85725" cap="flat">
            <a:solidFill>
              <a:schemeClr val="accent4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12775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4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12775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SzPct val="100000"/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4853014" y="2285954"/>
            <a:ext cx="3711429" cy="527045"/>
          </a:xfrm>
        </p:spPr>
        <p:txBody>
          <a:bodyPr anchor="t" anchorCtr="0"/>
          <a:lstStyle>
            <a:lvl1pPr>
              <a:lnSpc>
                <a:spcPts val="3500"/>
              </a:lnSpc>
              <a:defRPr sz="2100" cap="none" spc="0" baseline="0">
                <a:solidFill>
                  <a:schemeClr val="accent4"/>
                </a:solidFill>
              </a:defRPr>
            </a:lvl1pPr>
            <a:lvl2pPr marL="9525" indent="0">
              <a:lnSpc>
                <a:spcPct val="90000"/>
              </a:lnSpc>
              <a:spcBef>
                <a:spcPts val="1500"/>
              </a:spcBef>
              <a:buFontTx/>
              <a:buNone/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853014" y="2821263"/>
            <a:ext cx="3732421" cy="2867715"/>
          </a:xfrm>
        </p:spPr>
        <p:txBody>
          <a:bodyPr numCol="1" anchor="t" anchorCtr="0"/>
          <a:lstStyle>
            <a:lvl1pPr>
              <a:lnSpc>
                <a:spcPct val="90000"/>
              </a:lnSpc>
              <a:defRPr sz="1600" cap="none" spc="0" baseline="0">
                <a:solidFill>
                  <a:schemeClr val="bg1"/>
                </a:solidFill>
              </a:defRPr>
            </a:lvl1pPr>
            <a:lvl2pPr marL="295275" indent="-285750">
              <a:lnSpc>
                <a:spcPct val="90000"/>
              </a:lnSpc>
              <a:spcBef>
                <a:spcPts val="1500"/>
              </a:spcBef>
              <a:buSzPct val="100000"/>
              <a:buFontTx/>
              <a:buBlip>
                <a:blip r:embed="rId2"/>
              </a:buBlip>
              <a:tabLst/>
              <a:defRPr sz="1600" cap="none" spc="0">
                <a:solidFill>
                  <a:srgbClr val="FFFEFE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Bullet points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0044113" y="556944"/>
            <a:ext cx="1752600" cy="703262"/>
          </a:xfrm>
        </p:spPr>
        <p:txBody>
          <a:bodyPr/>
          <a:lstStyle/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4" y="6477268"/>
            <a:ext cx="900000" cy="1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6476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I_Title Slide - default image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7398" y="-7398"/>
            <a:ext cx="10401670" cy="6865398"/>
          </a:xfrm>
          <a:custGeom>
            <a:avLst/>
            <a:gdLst>
              <a:gd name="connsiteX0" fmla="*/ 12482004 w 12482004"/>
              <a:gd name="connsiteY0" fmla="*/ 0 h 8238478"/>
              <a:gd name="connsiteX1" fmla="*/ 3781888 w 12482004"/>
              <a:gd name="connsiteY1" fmla="*/ 8238478 h 8238478"/>
              <a:gd name="connsiteX2" fmla="*/ 0 w 12482004"/>
              <a:gd name="connsiteY2" fmla="*/ 8238478 h 8238478"/>
              <a:gd name="connsiteX3" fmla="*/ 0 w 12482004"/>
              <a:gd name="connsiteY3" fmla="*/ 8878 h 8238478"/>
              <a:gd name="connsiteX4" fmla="*/ 12482004 w 12482004"/>
              <a:gd name="connsiteY4" fmla="*/ 0 h 8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2004" h="8238478">
                <a:moveTo>
                  <a:pt x="12482004" y="0"/>
                </a:moveTo>
                <a:lnTo>
                  <a:pt x="3781888" y="8238478"/>
                </a:lnTo>
                <a:lnTo>
                  <a:pt x="0" y="8238478"/>
                </a:lnTo>
                <a:lnTo>
                  <a:pt x="0" y="8878"/>
                </a:lnTo>
                <a:lnTo>
                  <a:pt x="12482004" y="0"/>
                </a:lnTo>
                <a:close/>
              </a:path>
            </a:pathLst>
          </a:custGeom>
          <a:solidFill>
            <a:srgbClr val="FF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00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3422" y="0"/>
            <a:ext cx="9188577" cy="68675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813580"/>
            <a:ext cx="6793457" cy="1304182"/>
          </a:xfrm>
        </p:spPr>
        <p:txBody>
          <a:bodyPr wrap="square" lIns="0" tIns="0" rIns="0" bIns="0" anchor="b" anchorCtr="0">
            <a:noAutofit/>
          </a:bodyPr>
          <a:lstStyle>
            <a:lvl1pPr algn="l">
              <a:lnSpc>
                <a:spcPts val="5300"/>
              </a:lnSpc>
              <a:defRPr sz="4800" b="0" i="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Document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12000" y="3780326"/>
            <a:ext cx="5234940" cy="15004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1560"/>
              </a:lnSpc>
              <a:spcBef>
                <a:spcPts val="0"/>
              </a:spcBef>
              <a:buNone/>
              <a:defRPr sz="1300" b="1" i="0" cap="all" baseline="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1000"/>
              </a:spcBef>
              <a:buNone/>
              <a:defRPr sz="1333">
                <a:solidFill>
                  <a:schemeClr val="bg1"/>
                </a:solidFill>
              </a:defRPr>
            </a:lvl3pPr>
            <a:lvl4pPr marL="0" indent="0">
              <a:buNone/>
              <a:defRPr>
                <a:solidFill>
                  <a:schemeClr val="bg1"/>
                </a:solidFill>
              </a:defRPr>
            </a:lvl4pPr>
            <a:lvl5pPr marL="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DATE GOES HERE</a:t>
            </a:r>
          </a:p>
        </p:txBody>
      </p:sp>
      <p:sp>
        <p:nvSpPr>
          <p:cNvPr id="14" name="Rectangle 2"/>
          <p:cNvSpPr/>
          <p:nvPr userDrawn="1"/>
        </p:nvSpPr>
        <p:spPr>
          <a:xfrm>
            <a:off x="8232000" y="3258000"/>
            <a:ext cx="3960000" cy="3600000"/>
          </a:xfrm>
          <a:custGeom>
            <a:avLst/>
            <a:gdLst>
              <a:gd name="connsiteX0" fmla="*/ 0 w 3960000"/>
              <a:gd name="connsiteY0" fmla="*/ 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  <a:gd name="connsiteX4" fmla="*/ 0 w 3960000"/>
              <a:gd name="connsiteY4" fmla="*/ 0 h 3600000"/>
              <a:gd name="connsiteX0" fmla="*/ 0 w 3960000"/>
              <a:gd name="connsiteY0" fmla="*/ 3600000 h 3600000"/>
              <a:gd name="connsiteX1" fmla="*/ 3960000 w 3960000"/>
              <a:gd name="connsiteY1" fmla="*/ 0 h 3600000"/>
              <a:gd name="connsiteX2" fmla="*/ 3960000 w 3960000"/>
              <a:gd name="connsiteY2" fmla="*/ 3600000 h 3600000"/>
              <a:gd name="connsiteX3" fmla="*/ 0 w 3960000"/>
              <a:gd name="connsiteY3" fmla="*/ 360000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000" h="3600000">
                <a:moveTo>
                  <a:pt x="0" y="3600000"/>
                </a:moveTo>
                <a:lnTo>
                  <a:pt x="3960000" y="0"/>
                </a:lnTo>
                <a:lnTo>
                  <a:pt x="39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45720" rtlCol="0" anchor="t" anchorCtr="1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sz="2400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12000" y="3444055"/>
            <a:ext cx="396000" cy="0"/>
          </a:xfrm>
          <a:prstGeom prst="line">
            <a:avLst/>
          </a:prstGeom>
          <a:ln w="85725" cap="flat">
            <a:solidFill>
              <a:schemeClr val="tx2"/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"/>
          <p:cNvSpPr>
            <a:spLocks noGrp="1"/>
          </p:cNvSpPr>
          <p:nvPr>
            <p:ph type="pic" sz="quarter" idx="28" hasCustomPrompt="1"/>
          </p:nvPr>
        </p:nvSpPr>
        <p:spPr>
          <a:xfrm>
            <a:off x="1860651" y="5553167"/>
            <a:ext cx="1752600" cy="703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Co-branding image</a:t>
            </a:r>
          </a:p>
        </p:txBody>
      </p:sp>
      <p:pic>
        <p:nvPicPr>
          <p:cNvPr id="10" name="Picture Placeholder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5449989"/>
            <a:ext cx="845379" cy="80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677216"/>
      </p:ext>
    </p:extLst>
  </p:cSld>
  <p:clrMapOvr>
    <a:masterClrMapping/>
  </p:clrMapOvr>
  <p:transition>
    <p:fade/>
  </p:transition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73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78.xml"/><Relationship Id="rId10" Type="http://schemas.openxmlformats.org/officeDocument/2006/relationships/theme" Target="../theme/theme11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Relationship Id="rId9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2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1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theme" Target="../theme/theme7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image" Target="../media/image1.png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6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0787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910" r:id="rId2"/>
    <p:sldLayoutId id="2147483909" r:id="rId3"/>
    <p:sldLayoutId id="2147483912" r:id="rId4"/>
    <p:sldLayoutId id="2147483907" r:id="rId5"/>
    <p:sldLayoutId id="2147483914" r:id="rId6"/>
    <p:sldLayoutId id="2147483908" r:id="rId7"/>
    <p:sldLayoutId id="2147483913" r:id="rId8"/>
    <p:sldLayoutId id="2147483995" r:id="rId9"/>
    <p:sldLayoutId id="2147483996" r:id="rId10"/>
    <p:sldLayoutId id="2147483997" r:id="rId11"/>
    <p:sldLayoutId id="2147483998" r:id="rId12"/>
    <p:sldLayoutId id="2147483866" r:id="rId13"/>
    <p:sldLayoutId id="2147483905" r:id="rId14"/>
    <p:sldLayoutId id="2147483892" r:id="rId15"/>
    <p:sldLayoutId id="2147483893" r:id="rId16"/>
    <p:sldLayoutId id="2147484013" r:id="rId17"/>
    <p:sldLayoutId id="2147484014" r:id="rId18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20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20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20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20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954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3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3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3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3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14287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22" r:id="rId4"/>
    <p:sldLayoutId id="2147483930" r:id="rId5"/>
    <p:sldLayoutId id="2147483918" r:id="rId6"/>
    <p:sldLayoutId id="2147483923" r:id="rId7"/>
    <p:sldLayoutId id="2147483931" r:id="rId8"/>
    <p:sldLayoutId id="2147483919" r:id="rId9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FFFEFE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11"/>
        </a:buBlip>
        <a:tabLst/>
        <a:defRPr sz="1833" b="0" i="0" kern="1200">
          <a:solidFill>
            <a:srgbClr val="FFFEFE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Tx/>
        <a:buBlip>
          <a:blip r:embed="rId11"/>
        </a:buBlip>
        <a:defRPr sz="1667" b="0" i="0" kern="1200">
          <a:solidFill>
            <a:srgbClr val="FFFEFE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Tx/>
        <a:buBlip>
          <a:blip r:embed="rId11"/>
        </a:buBlip>
        <a:defRPr sz="1500" b="0" i="0" kern="1200">
          <a:solidFill>
            <a:srgbClr val="FFFEFE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bg1"/>
        </a:buClr>
        <a:buFontTx/>
        <a:buBlip>
          <a:blip r:embed="rId11"/>
        </a:buBlip>
        <a:defRPr sz="1333" b="0" i="0" kern="1200">
          <a:solidFill>
            <a:srgbClr val="FFFEFE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23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64" r:id="rId4"/>
    <p:sldLayoutId id="2147483865" r:id="rId5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7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7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7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7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GB" dirty="0"/>
              <a:t>Body copy here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61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  <p:sldLayoutId id="2147484004" r:id="rId2"/>
    <p:sldLayoutId id="2147483984" r:id="rId3"/>
    <p:sldLayoutId id="2147484005" r:id="rId4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3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6"/>
        </a:buBlip>
        <a:tabLst/>
        <a:defRPr sz="12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100000"/>
        <a:buFontTx/>
        <a:buBlip>
          <a:blip r:embed="rId7"/>
        </a:buBlip>
        <a:defRPr sz="11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6"/>
        </a:buBlip>
        <a:defRPr sz="11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6"/>
        </a:buBlip>
        <a:defRPr sz="11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764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5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5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5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5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2536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0" r:id="rId3"/>
    <p:sldLayoutId id="2147483991" r:id="rId4"/>
    <p:sldLayoutId id="2147483992" r:id="rId5"/>
    <p:sldLayoutId id="2147483993" r:id="rId6"/>
    <p:sldLayoutId id="2147483994" r:id="rId7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9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9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9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9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501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68" r:id="rId2"/>
    <p:sldLayoutId id="2147483836" r:id="rId3"/>
    <p:sldLayoutId id="2147483869" r:id="rId4"/>
    <p:sldLayoutId id="2147483837" r:id="rId5"/>
    <p:sldLayoutId id="2147483870" r:id="rId6"/>
    <p:sldLayoutId id="2147483825" r:id="rId7"/>
    <p:sldLayoutId id="2147484000" r:id="rId8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10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0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0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0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298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4009" r:id="rId4"/>
    <p:sldLayoutId id="2147483841" r:id="rId5"/>
    <p:sldLayoutId id="2147484008" r:id="rId6"/>
    <p:sldLayoutId id="2147483842" r:id="rId7"/>
    <p:sldLayoutId id="2147484007" r:id="rId8"/>
    <p:sldLayoutId id="2147483843" r:id="rId9"/>
    <p:sldLayoutId id="2147484006" r:id="rId10"/>
    <p:sldLayoutId id="2147483845" r:id="rId11"/>
    <p:sldLayoutId id="2147483846" r:id="rId12"/>
    <p:sldLayoutId id="2147483895" r:id="rId13"/>
    <p:sldLayoutId id="2147483896" r:id="rId14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16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6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6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6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0279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3" r:id="rId2"/>
    <p:sldLayoutId id="2147483897" r:id="rId3"/>
    <p:sldLayoutId id="2147483900" r:id="rId4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6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6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6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6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761381"/>
            <a:ext cx="11151521" cy="50789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2225040"/>
            <a:ext cx="11143775" cy="145155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1525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4" r:id="rId2"/>
    <p:sldLayoutId id="2147483898" r:id="rId3"/>
    <p:sldLayoutId id="2147484001" r:id="rId4"/>
    <p:sldLayoutId id="2147483894" r:id="rId5"/>
    <p:sldLayoutId id="2147484002" r:id="rId6"/>
    <p:sldLayoutId id="2147483934" r:id="rId7"/>
    <p:sldLayoutId id="2147484003" r:id="rId8"/>
    <p:sldLayoutId id="2147484010" r:id="rId9"/>
  </p:sldLayoutIdLst>
  <p:transition>
    <p:fade/>
  </p:transition>
  <p:hf sldNum="0" hdr="0" ftr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3667" b="0" i="0" kern="1200" spc="100" baseline="0">
          <a:solidFill>
            <a:schemeClr val="tx2"/>
          </a:solidFill>
          <a:latin typeface="Arial" charset="0"/>
          <a:ea typeface="Arial" charset="0"/>
          <a:cs typeface="Arial" charset="0"/>
        </a:defRPr>
      </a:lvl1pPr>
    </p:titleStyle>
    <p:bodyStyle>
      <a:lvl1pPr marL="6350" indent="0" algn="l" defTabSz="914363" rtl="0" eaLnBrk="1" latinLnBrk="0" hangingPunct="1">
        <a:lnSpc>
          <a:spcPct val="90000"/>
        </a:lnSpc>
        <a:spcBef>
          <a:spcPts val="1500"/>
        </a:spcBef>
        <a:buClr>
          <a:schemeClr val="bg2"/>
        </a:buClr>
        <a:buFontTx/>
        <a:buNone/>
        <a:tabLst/>
        <a:defRPr sz="19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1pPr>
      <a:lvl2pPr marL="220663" indent="-220663" algn="l" defTabSz="914363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Tx/>
        <a:buBlip>
          <a:blip r:embed="rId11"/>
        </a:buBlip>
        <a:tabLst/>
        <a:defRPr sz="18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2pPr>
      <a:lvl3pPr marL="623069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1"/>
        </a:buBlip>
        <a:defRPr sz="1667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3pPr>
      <a:lvl4pPr marL="813562" indent="-146838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1"/>
        </a:buBlip>
        <a:defRPr sz="1500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4pPr>
      <a:lvl5pPr marL="952462" indent="-138901" algn="l" defTabSz="914363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Tx/>
        <a:buBlip>
          <a:blip r:embed="rId11"/>
        </a:buBlip>
        <a:defRPr sz="1333" b="0" i="0" kern="1200">
          <a:solidFill>
            <a:srgbClr val="343433"/>
          </a:solidFill>
          <a:latin typeface="Arial" charset="0"/>
          <a:ea typeface="Arial" charset="0"/>
          <a:cs typeface="Arial" charset="0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0" orient="horz" pos="2160" userDrawn="1">
          <p15:clr>
            <a:srgbClr val="F26B43"/>
          </p15:clr>
        </p15:guide>
        <p15:guide id="21" pos="3840" userDrawn="1">
          <p15:clr>
            <a:srgbClr val="F26B43"/>
          </p15:clr>
        </p15:guide>
        <p15:guide id="22" pos="7200" userDrawn="1">
          <p15:clr>
            <a:srgbClr val="F26B43"/>
          </p15:clr>
        </p15:guide>
        <p15:guide id="23" orient="horz" pos="1402" userDrawn="1">
          <p15:clr>
            <a:srgbClr val="F26B43"/>
          </p15:clr>
        </p15:guide>
        <p15:guide id="24" orient="horz" pos="709" userDrawn="1">
          <p15:clr>
            <a:srgbClr val="F26B43"/>
          </p15:clr>
        </p15:guide>
        <p15:guide id="25" pos="7320" userDrawn="1">
          <p15:clr>
            <a:srgbClr val="F26B43"/>
          </p15:clr>
        </p15:guide>
        <p15:guide id="26" pos="360" userDrawn="1">
          <p15:clr>
            <a:srgbClr val="F26B43"/>
          </p15:clr>
        </p15:guide>
        <p15:guide id="27" orient="horz" pos="4080" userDrawn="1">
          <p15:clr>
            <a:srgbClr val="F26B43"/>
          </p15:clr>
        </p15:guide>
        <p15:guide id="28" orient="horz" pos="393" userDrawn="1">
          <p15:clr>
            <a:srgbClr val="F26B43"/>
          </p15:clr>
        </p15:guide>
        <p15:guide id="29" pos="3480" userDrawn="1">
          <p15:clr>
            <a:srgbClr val="F26B43"/>
          </p15:clr>
        </p15:guide>
        <p15:guide id="30" pos="4200" userDrawn="1">
          <p15:clr>
            <a:srgbClr val="F26B43"/>
          </p15:clr>
        </p15:guide>
        <p15:guide id="31" pos="7440" userDrawn="1">
          <p15:clr>
            <a:srgbClr val="F26B43"/>
          </p15:clr>
        </p15:guide>
        <p15:guide id="32" orient="horz" pos="183" userDrawn="1">
          <p15:clr>
            <a:srgbClr val="F26B43"/>
          </p15:clr>
        </p15:guide>
        <p15:guide id="33" orient="horz" pos="35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2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19" b="2619"/>
          <a:stretch>
            <a:fillRect/>
          </a:stretch>
        </p:blipFill>
        <p:spPr/>
      </p:pic>
      <p:sp>
        <p:nvSpPr>
          <p:cNvPr id="7" name="Shape 151">
            <a:extLst>
              <a:ext uri="{FF2B5EF4-FFF2-40B4-BE49-F238E27FC236}">
                <a16:creationId xmlns:a16="http://schemas.microsoft.com/office/drawing/2014/main" id="{8DA50004-C07C-4E8D-BD6E-E6FEFC1595FF}"/>
              </a:ext>
            </a:extLst>
          </p:cNvPr>
          <p:cNvSpPr txBox="1">
            <a:spLocks/>
          </p:cNvSpPr>
          <p:nvPr/>
        </p:nvSpPr>
        <p:spPr>
          <a:xfrm>
            <a:off x="2066893" y="2848172"/>
            <a:ext cx="4487700" cy="1159799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l" defTabSz="914363" rtl="0" eaLnBrk="1" latinLnBrk="0" hangingPunct="1">
              <a:lnSpc>
                <a:spcPts val="5300"/>
              </a:lnSpc>
              <a:spcBef>
                <a:spcPct val="0"/>
              </a:spcBef>
              <a:buNone/>
              <a:defRPr sz="4800" b="0" i="0" kern="1200" cap="all" spc="300" baseline="0">
                <a:solidFill>
                  <a:schemeClr val="accent6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 dirty="0"/>
              <a:t>Java course</a:t>
            </a:r>
          </a:p>
        </p:txBody>
      </p:sp>
      <p:sp>
        <p:nvSpPr>
          <p:cNvPr id="12" name="Shape 632">
            <a:extLst>
              <a:ext uri="{FF2B5EF4-FFF2-40B4-BE49-F238E27FC236}">
                <a16:creationId xmlns:a16="http://schemas.microsoft.com/office/drawing/2014/main" id="{99C192C4-E0F8-4A36-9649-263928BA4C04}"/>
              </a:ext>
            </a:extLst>
          </p:cNvPr>
          <p:cNvSpPr/>
          <p:nvPr/>
        </p:nvSpPr>
        <p:spPr>
          <a:xfrm>
            <a:off x="270120" y="521807"/>
            <a:ext cx="400950" cy="226497"/>
          </a:xfrm>
          <a:custGeom>
            <a:avLst/>
            <a:gdLst/>
            <a:ahLst/>
            <a:cxnLst/>
            <a:rect l="0" t="0" r="0" b="0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63687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59B5918-95C0-4BD7-8DAA-16D1B4C09E02}"/>
              </a:ext>
            </a:extLst>
          </p:cNvPr>
          <p:cNvSpPr txBox="1">
            <a:spLocks/>
          </p:cNvSpPr>
          <p:nvPr/>
        </p:nvSpPr>
        <p:spPr>
          <a:xfrm>
            <a:off x="1067087" y="735568"/>
            <a:ext cx="5972100" cy="635999"/>
          </a:xfrm>
          <a:prstGeom prst="rect">
            <a:avLst/>
          </a:prstGeom>
        </p:spPr>
        <p:txBody>
          <a:bodyPr/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4000" b="1" dirty="0"/>
              <a:t>Conditionals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559AAD2-5AB7-478A-9FFB-F3AAEECED4B2}"/>
              </a:ext>
            </a:extLst>
          </p:cNvPr>
          <p:cNvSpPr txBox="1">
            <a:spLocks/>
          </p:cNvSpPr>
          <p:nvPr/>
        </p:nvSpPr>
        <p:spPr>
          <a:xfrm>
            <a:off x="1067087" y="2135738"/>
            <a:ext cx="5972100" cy="2764500"/>
          </a:xfrm>
          <a:prstGeom prst="rect">
            <a:avLst/>
          </a:prstGeom>
        </p:spPr>
        <p:txBody>
          <a:bodyPr/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3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2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Tx/>
              <a:buBlip>
                <a:blip r:embed="rId3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&gt; ; &lt; ; &gt;= ; &lt;= ; ==</a:t>
            </a:r>
          </a:p>
          <a:p>
            <a:endParaRPr lang="en-US" sz="2000" dirty="0"/>
          </a:p>
          <a:p>
            <a:r>
              <a:rPr lang="en-US" sz="2000" dirty="0"/>
              <a:t>If(){}else{} </a:t>
            </a:r>
          </a:p>
          <a:p>
            <a:r>
              <a:rPr lang="en-US" sz="2000" dirty="0"/>
              <a:t> </a:t>
            </a:r>
          </a:p>
          <a:p>
            <a:r>
              <a:rPr lang="en-US" sz="2000" dirty="0"/>
              <a:t>switch(a){case 1: … break; case 2: … break;}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285658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CC07070-5DBD-4315-8580-BE01832AAAA4}"/>
              </a:ext>
            </a:extLst>
          </p:cNvPr>
          <p:cNvSpPr txBox="1">
            <a:spLocks/>
          </p:cNvSpPr>
          <p:nvPr/>
        </p:nvSpPr>
        <p:spPr>
          <a:xfrm>
            <a:off x="1067087" y="782221"/>
            <a:ext cx="5972100" cy="635999"/>
          </a:xfrm>
          <a:prstGeom prst="rect">
            <a:avLst/>
          </a:prstGeom>
        </p:spPr>
        <p:txBody>
          <a:bodyPr/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b="1" dirty="0"/>
              <a:t>Repetitive</a:t>
            </a:r>
            <a:r>
              <a:rPr lang="en-US" dirty="0"/>
              <a:t> </a:t>
            </a:r>
            <a:r>
              <a:rPr lang="en-US" b="1" dirty="0"/>
              <a:t>instructions</a:t>
            </a:r>
            <a:r>
              <a:rPr lang="en-US" dirty="0"/>
              <a:t>	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EF6FA03-5044-46D8-85BB-F5B98A188A7E}"/>
              </a:ext>
            </a:extLst>
          </p:cNvPr>
          <p:cNvSpPr txBox="1">
            <a:spLocks/>
          </p:cNvSpPr>
          <p:nvPr/>
        </p:nvSpPr>
        <p:spPr>
          <a:xfrm>
            <a:off x="1067087" y="1650547"/>
            <a:ext cx="5972100" cy="2764500"/>
          </a:xfrm>
          <a:prstGeom prst="rect">
            <a:avLst/>
          </a:prstGeom>
        </p:spPr>
        <p:txBody>
          <a:bodyPr/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3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2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Tx/>
              <a:buBlip>
                <a:blip r:embed="rId3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For(x; x&lt;y; x++){}</a:t>
            </a:r>
          </a:p>
          <a:p>
            <a:endParaRPr lang="en-US" sz="1600" dirty="0"/>
          </a:p>
          <a:p>
            <a:r>
              <a:rPr lang="en-US" sz="1600" dirty="0"/>
              <a:t>While(x&gt;y){}</a:t>
            </a:r>
          </a:p>
          <a:p>
            <a:endParaRPr lang="en-US" sz="1600" dirty="0"/>
          </a:p>
          <a:p>
            <a:r>
              <a:rPr lang="en-US" sz="1600" dirty="0"/>
              <a:t>Do{}while(x==y)</a:t>
            </a:r>
          </a:p>
          <a:p>
            <a:endParaRPr lang="en-US" sz="1600" dirty="0"/>
          </a:p>
          <a:p>
            <a:r>
              <a:rPr lang="en-US" sz="1600" dirty="0"/>
              <a:t>For(String word : words){}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1456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4FD49B-443F-4864-9974-98607E2E0555}"/>
              </a:ext>
            </a:extLst>
          </p:cNvPr>
          <p:cNvSpPr txBox="1">
            <a:spLocks/>
          </p:cNvSpPr>
          <p:nvPr/>
        </p:nvSpPr>
        <p:spPr>
          <a:xfrm>
            <a:off x="1067087" y="772891"/>
            <a:ext cx="5972100" cy="635999"/>
          </a:xfrm>
          <a:prstGeom prst="rect">
            <a:avLst/>
          </a:prstGeom>
        </p:spPr>
        <p:txBody>
          <a:bodyPr/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b="1" dirty="0"/>
              <a:t>Vectors</a:t>
            </a:r>
            <a:r>
              <a:rPr lang="en-US" dirty="0"/>
              <a:t>	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0F0691F-471D-4404-AF8A-DB8745A6369A}"/>
              </a:ext>
            </a:extLst>
          </p:cNvPr>
          <p:cNvSpPr txBox="1">
            <a:spLocks/>
          </p:cNvSpPr>
          <p:nvPr/>
        </p:nvSpPr>
        <p:spPr>
          <a:xfrm>
            <a:off x="1132401" y="1939796"/>
            <a:ext cx="5972100" cy="2764500"/>
          </a:xfrm>
          <a:prstGeom prst="rect">
            <a:avLst/>
          </a:prstGeom>
        </p:spPr>
        <p:txBody>
          <a:bodyPr/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3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2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Tx/>
              <a:buBlip>
                <a:blip r:embed="rId3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 a[] = new int[10];</a:t>
            </a:r>
          </a:p>
          <a:p>
            <a:endParaRPr lang="en-US" dirty="0"/>
          </a:p>
          <a:p>
            <a:r>
              <a:rPr lang="en-US" dirty="0"/>
              <a:t>Double a[][] = new double[5][5]</a:t>
            </a:r>
          </a:p>
          <a:p>
            <a:endParaRPr lang="en-US" dirty="0"/>
          </a:p>
          <a:p>
            <a:r>
              <a:rPr lang="en-US" dirty="0"/>
              <a:t>String words[] = new String[100]</a:t>
            </a:r>
          </a:p>
          <a:p>
            <a:endParaRPr lang="en-US" dirty="0"/>
          </a:p>
          <a:p>
            <a:r>
              <a:rPr lang="en-US" dirty="0"/>
              <a:t>A[4] = 3;</a:t>
            </a:r>
          </a:p>
          <a:p>
            <a:endParaRPr lang="en-US" dirty="0"/>
          </a:p>
          <a:p>
            <a:r>
              <a:rPr lang="en-US" dirty="0"/>
              <a:t>A[1][2]=5.5;</a:t>
            </a:r>
          </a:p>
          <a:p>
            <a:endParaRPr lang="en-US" dirty="0"/>
          </a:p>
          <a:p>
            <a:r>
              <a:rPr lang="en-US" dirty="0"/>
              <a:t>Words[3] = “Java”;</a:t>
            </a:r>
          </a:p>
        </p:txBody>
      </p:sp>
    </p:spTree>
    <p:extLst>
      <p:ext uri="{BB962C8B-B14F-4D97-AF65-F5344CB8AC3E}">
        <p14:creationId xmlns:p14="http://schemas.microsoft.com/office/powerpoint/2010/main" val="362071789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40239" y="231319"/>
            <a:ext cx="3911522" cy="828000"/>
          </a:xfrm>
        </p:spPr>
        <p:txBody>
          <a:bodyPr/>
          <a:lstStyle/>
          <a:p>
            <a:r>
              <a:rPr lang="en-US" dirty="0"/>
              <a:t>That`s it for</a:t>
            </a:r>
            <a:br>
              <a:rPr lang="en-US" dirty="0"/>
            </a:br>
            <a:r>
              <a:rPr lang="en-US" dirty="0"/>
              <a:t> today</a:t>
            </a:r>
          </a:p>
        </p:txBody>
      </p:sp>
      <p:sp>
        <p:nvSpPr>
          <p:cNvPr id="19" name="Shape 183">
            <a:extLst>
              <a:ext uri="{FF2B5EF4-FFF2-40B4-BE49-F238E27FC236}">
                <a16:creationId xmlns:a16="http://schemas.microsoft.com/office/drawing/2014/main" id="{C1525652-F183-4274-9FC9-393EFEC1C570}"/>
              </a:ext>
            </a:extLst>
          </p:cNvPr>
          <p:cNvSpPr txBox="1">
            <a:spLocks/>
          </p:cNvSpPr>
          <p:nvPr/>
        </p:nvSpPr>
        <p:spPr>
          <a:xfrm>
            <a:off x="3109950" y="2284451"/>
            <a:ext cx="5972100" cy="635999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ctr" defTabSz="914363" rtl="0" eaLnBrk="1" latinLnBrk="0" hangingPunct="1">
              <a:lnSpc>
                <a:spcPts val="2300"/>
              </a:lnSpc>
              <a:spcBef>
                <a:spcPct val="0"/>
              </a:spcBef>
              <a:buNone/>
              <a:defRPr sz="2200" b="0" i="0" kern="120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/>
              <a:t>Session review</a:t>
            </a:r>
            <a:endParaRPr lang="en" dirty="0"/>
          </a:p>
        </p:txBody>
      </p:sp>
      <p:sp>
        <p:nvSpPr>
          <p:cNvPr id="20" name="Shape 184">
            <a:extLst>
              <a:ext uri="{FF2B5EF4-FFF2-40B4-BE49-F238E27FC236}">
                <a16:creationId xmlns:a16="http://schemas.microsoft.com/office/drawing/2014/main" id="{6B02505A-A517-4986-90E7-2B997DEBC28D}"/>
              </a:ext>
            </a:extLst>
          </p:cNvPr>
          <p:cNvSpPr txBox="1">
            <a:spLocks/>
          </p:cNvSpPr>
          <p:nvPr/>
        </p:nvSpPr>
        <p:spPr>
          <a:xfrm>
            <a:off x="3109950" y="3031479"/>
            <a:ext cx="5972100" cy="2764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>
              <a:spcBef>
                <a:spcPts val="0"/>
              </a:spcBef>
            </a:pPr>
            <a:r>
              <a:rPr lang="en-US" dirty="0"/>
              <a:t>-You learned primitives</a:t>
            </a:r>
            <a:endParaRPr lang="en-US" dirty="0">
              <a:sym typeface="Wingdings" pitchFamily="2" charset="2"/>
            </a:endParaRPr>
          </a:p>
          <a:p>
            <a:pPr marL="457200" indent="-228600">
              <a:spcBef>
                <a:spcPts val="0"/>
              </a:spcBef>
            </a:pPr>
            <a:r>
              <a:rPr lang="en-US" dirty="0">
                <a:sym typeface="Wingdings" pitchFamily="2" charset="2"/>
              </a:rPr>
              <a:t>-You know how to use conditionals</a:t>
            </a:r>
            <a:endParaRPr lang="en-US" dirty="0"/>
          </a:p>
          <a:p>
            <a:pPr marL="457200" indent="-228600">
              <a:spcBef>
                <a:spcPts val="0"/>
              </a:spcBef>
            </a:pPr>
            <a:r>
              <a:rPr lang="en-US" dirty="0"/>
              <a:t>-You know how to use repetitive instructions</a:t>
            </a:r>
          </a:p>
          <a:p>
            <a:pPr marL="457200" indent="-228600">
              <a:spcBef>
                <a:spcPts val="0"/>
              </a:spcBef>
            </a:pPr>
            <a:r>
              <a:rPr lang="en-US" dirty="0"/>
              <a:t>-You learned how to build a vector/matrix</a:t>
            </a:r>
          </a:p>
          <a:p>
            <a:pPr marL="457200" indent="-228600">
              <a:spcBef>
                <a:spcPts val="0"/>
              </a:spcBef>
            </a:pPr>
            <a:endParaRPr lang="en-US" dirty="0"/>
          </a:p>
          <a:p>
            <a:pPr marL="457200" indent="-228600">
              <a:spcBef>
                <a:spcPts val="0"/>
              </a:spcBef>
            </a:pPr>
            <a:endParaRPr lang="en-US" dirty="0"/>
          </a:p>
          <a:p>
            <a:pPr marL="457200" indent="-228600">
              <a:spcBef>
                <a:spcPts val="0"/>
              </a:spcBef>
            </a:pPr>
            <a:r>
              <a:rPr lang="en-US" dirty="0"/>
              <a:t>GOOD JOB!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639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65">
            <a:extLst>
              <a:ext uri="{FF2B5EF4-FFF2-40B4-BE49-F238E27FC236}">
                <a16:creationId xmlns:a16="http://schemas.microsoft.com/office/drawing/2014/main" id="{0D0AA703-1B88-4273-B38F-E8D5112C2016}"/>
              </a:ext>
            </a:extLst>
          </p:cNvPr>
          <p:cNvSpPr txBox="1">
            <a:spLocks/>
          </p:cNvSpPr>
          <p:nvPr/>
        </p:nvSpPr>
        <p:spPr>
          <a:xfrm>
            <a:off x="1026609" y="328931"/>
            <a:ext cx="3691199" cy="1159799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 sz="6000" dirty="0"/>
              <a:t>HELLO!</a:t>
            </a:r>
          </a:p>
        </p:txBody>
      </p:sp>
      <p:sp>
        <p:nvSpPr>
          <p:cNvPr id="12" name="Shape 166">
            <a:extLst>
              <a:ext uri="{FF2B5EF4-FFF2-40B4-BE49-F238E27FC236}">
                <a16:creationId xmlns:a16="http://schemas.microsoft.com/office/drawing/2014/main" id="{893325F2-E9BD-44B6-A11F-71A6967B9D27}"/>
              </a:ext>
            </a:extLst>
          </p:cNvPr>
          <p:cNvSpPr txBox="1">
            <a:spLocks/>
          </p:cNvSpPr>
          <p:nvPr/>
        </p:nvSpPr>
        <p:spPr>
          <a:xfrm>
            <a:off x="1194318" y="1614196"/>
            <a:ext cx="6460331" cy="2331779"/>
          </a:xfrm>
          <a:prstGeom prst="rect">
            <a:avLst/>
          </a:prstGeom>
        </p:spPr>
        <p:txBody>
          <a:bodyPr vert="horz" wrap="square" lIns="91425" tIns="91425" rIns="91425" bIns="91425" rtlCol="0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b="1" dirty="0">
                <a:solidFill>
                  <a:srgbClr val="33CCFF"/>
                </a:solidFill>
              </a:rPr>
              <a:t>I am Vlad </a:t>
            </a:r>
            <a:r>
              <a:rPr lang="en-US" b="1" dirty="0">
                <a:solidFill>
                  <a:srgbClr val="33CCFF"/>
                </a:solidFill>
              </a:rPr>
              <a:t>Florin Ciocan</a:t>
            </a:r>
            <a:endParaRPr lang="en" b="1" dirty="0">
              <a:solidFill>
                <a:srgbClr val="33CCFF"/>
              </a:solidFill>
            </a:endParaRP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/>
              <a:t>I will be your trainer for Java sessions!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/>
              <a:t>PS: It’ll be awesome!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13336680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72">
            <a:extLst>
              <a:ext uri="{FF2B5EF4-FFF2-40B4-BE49-F238E27FC236}">
                <a16:creationId xmlns:a16="http://schemas.microsoft.com/office/drawing/2014/main" id="{23AA2EF2-E692-4F9F-BDA2-65487608121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581400" y="2612623"/>
            <a:ext cx="5029199" cy="104964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Course organization</a:t>
            </a:r>
          </a:p>
        </p:txBody>
      </p:sp>
      <p:sp>
        <p:nvSpPr>
          <p:cNvPr id="6" name="Shape 173">
            <a:extLst>
              <a:ext uri="{FF2B5EF4-FFF2-40B4-BE49-F238E27FC236}">
                <a16:creationId xmlns:a16="http://schemas.microsoft.com/office/drawing/2014/main" id="{2B09B543-6F21-4CC3-A0B4-29DCDAF55202}"/>
              </a:ext>
            </a:extLst>
          </p:cNvPr>
          <p:cNvSpPr txBox="1">
            <a:spLocks/>
          </p:cNvSpPr>
          <p:nvPr/>
        </p:nvSpPr>
        <p:spPr>
          <a:xfrm>
            <a:off x="4532758" y="3970503"/>
            <a:ext cx="3848099" cy="7102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dirty="0">
                <a:solidFill>
                  <a:schemeClr val="bg1"/>
                </a:solidFill>
              </a:rPr>
              <a:t>Let’s start with the real deal</a:t>
            </a:r>
          </a:p>
        </p:txBody>
      </p:sp>
    </p:spTree>
    <p:extLst>
      <p:ext uri="{BB962C8B-B14F-4D97-AF65-F5344CB8AC3E}">
        <p14:creationId xmlns:p14="http://schemas.microsoft.com/office/powerpoint/2010/main" val="317753907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89">
            <a:extLst>
              <a:ext uri="{FF2B5EF4-FFF2-40B4-BE49-F238E27FC236}">
                <a16:creationId xmlns:a16="http://schemas.microsoft.com/office/drawing/2014/main" id="{12042243-A33C-4740-BECE-A28BE0C4BEAB}"/>
              </a:ext>
            </a:extLst>
          </p:cNvPr>
          <p:cNvSpPr txBox="1">
            <a:spLocks/>
          </p:cNvSpPr>
          <p:nvPr/>
        </p:nvSpPr>
        <p:spPr>
          <a:xfrm>
            <a:off x="3278400" y="2987607"/>
            <a:ext cx="5635199" cy="1159799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 sz="7200"/>
              <a:t>THE</a:t>
            </a:r>
            <a:br>
              <a:rPr lang="en" sz="7200"/>
            </a:br>
            <a:r>
              <a:rPr lang="en" sz="7200"/>
              <a:t>PROJECT</a:t>
            </a:r>
            <a:endParaRPr lang="en" sz="7200" dirty="0"/>
          </a:p>
        </p:txBody>
      </p:sp>
      <p:sp>
        <p:nvSpPr>
          <p:cNvPr id="6" name="Shape 190">
            <a:extLst>
              <a:ext uri="{FF2B5EF4-FFF2-40B4-BE49-F238E27FC236}">
                <a16:creationId xmlns:a16="http://schemas.microsoft.com/office/drawing/2014/main" id="{7487C8AE-4238-42F1-A569-4116482D3B85}"/>
              </a:ext>
            </a:extLst>
          </p:cNvPr>
          <p:cNvSpPr txBox="1">
            <a:spLocks/>
          </p:cNvSpPr>
          <p:nvPr/>
        </p:nvSpPr>
        <p:spPr>
          <a:xfrm>
            <a:off x="3278400" y="4130008"/>
            <a:ext cx="5635199" cy="1020535"/>
          </a:xfrm>
          <a:prstGeom prst="rect">
            <a:avLst/>
          </a:prstGeom>
        </p:spPr>
        <p:txBody>
          <a:bodyPr vert="horz" wrap="square" lIns="91425" tIns="91425" rIns="91425" bIns="91425" rtlCol="0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dirty="0"/>
              <a:t>You will team up and create an amazing project </a:t>
            </a:r>
            <a:r>
              <a:rPr lang="en-US" dirty="0"/>
              <a:t>using the latest technology available like String </a:t>
            </a:r>
            <a:r>
              <a:rPr lang="en-US" dirty="0" err="1"/>
              <a:t>Boot,JPA,Hibernate,etc</a:t>
            </a:r>
            <a:endParaRPr lang="en" dirty="0"/>
          </a:p>
        </p:txBody>
      </p:sp>
      <p:sp>
        <p:nvSpPr>
          <p:cNvPr id="7" name="Shape 191">
            <a:extLst>
              <a:ext uri="{FF2B5EF4-FFF2-40B4-BE49-F238E27FC236}">
                <a16:creationId xmlns:a16="http://schemas.microsoft.com/office/drawing/2014/main" id="{2FCE5423-7DFE-41A4-A8B8-6B84A97012AA}"/>
              </a:ext>
            </a:extLst>
          </p:cNvPr>
          <p:cNvSpPr/>
          <p:nvPr/>
        </p:nvSpPr>
        <p:spPr>
          <a:xfrm>
            <a:off x="6672971" y="1435637"/>
            <a:ext cx="275620" cy="26317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" name="Shape 192">
            <a:extLst>
              <a:ext uri="{FF2B5EF4-FFF2-40B4-BE49-F238E27FC236}">
                <a16:creationId xmlns:a16="http://schemas.microsoft.com/office/drawing/2014/main" id="{33BC92EB-951B-4FAB-A9C6-EA16BBB8700C}"/>
              </a:ext>
            </a:extLst>
          </p:cNvPr>
          <p:cNvGrpSpPr/>
          <p:nvPr/>
        </p:nvGrpSpPr>
        <p:grpSpPr>
          <a:xfrm>
            <a:off x="7030786" y="1205963"/>
            <a:ext cx="1333297" cy="1333379"/>
            <a:chOff x="6654650" y="3665275"/>
            <a:chExt cx="409100" cy="409125"/>
          </a:xfrm>
        </p:grpSpPr>
        <p:sp>
          <p:nvSpPr>
            <p:cNvPr id="9" name="Shape 193">
              <a:extLst>
                <a:ext uri="{FF2B5EF4-FFF2-40B4-BE49-F238E27FC236}">
                  <a16:creationId xmlns:a16="http://schemas.microsoft.com/office/drawing/2014/main" id="{9C1015CD-8826-4A34-995F-B6B617885965}"/>
                </a:ext>
              </a:extLst>
            </p:cNvPr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94">
              <a:extLst>
                <a:ext uri="{FF2B5EF4-FFF2-40B4-BE49-F238E27FC236}">
                  <a16:creationId xmlns:a16="http://schemas.microsoft.com/office/drawing/2014/main" id="{C27739C1-7213-41C1-A1F9-A4D6DD3B6CD1}"/>
                </a:ext>
              </a:extLst>
            </p:cNvPr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6699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" name="Shape 195">
            <a:extLst>
              <a:ext uri="{FF2B5EF4-FFF2-40B4-BE49-F238E27FC236}">
                <a16:creationId xmlns:a16="http://schemas.microsoft.com/office/drawing/2014/main" id="{FD18D735-2A7C-43F4-96E2-A22C6239DE14}"/>
              </a:ext>
            </a:extLst>
          </p:cNvPr>
          <p:cNvGrpSpPr/>
          <p:nvPr/>
        </p:nvGrpSpPr>
        <p:grpSpPr>
          <a:xfrm>
            <a:off x="6188811" y="2268796"/>
            <a:ext cx="484172" cy="484199"/>
            <a:chOff x="570875" y="4322250"/>
            <a:chExt cx="443300" cy="443325"/>
          </a:xfrm>
        </p:grpSpPr>
        <p:sp>
          <p:nvSpPr>
            <p:cNvPr id="12" name="Shape 196">
              <a:extLst>
                <a:ext uri="{FF2B5EF4-FFF2-40B4-BE49-F238E27FC236}">
                  <a16:creationId xmlns:a16="http://schemas.microsoft.com/office/drawing/2014/main" id="{16D80360-DDB5-4675-81DB-F4D46CD25D2B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97">
              <a:extLst>
                <a:ext uri="{FF2B5EF4-FFF2-40B4-BE49-F238E27FC236}">
                  <a16:creationId xmlns:a16="http://schemas.microsoft.com/office/drawing/2014/main" id="{546A65FB-4777-4E54-A145-A02CC7F51FA5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98">
              <a:extLst>
                <a:ext uri="{FF2B5EF4-FFF2-40B4-BE49-F238E27FC236}">
                  <a16:creationId xmlns:a16="http://schemas.microsoft.com/office/drawing/2014/main" id="{60FE996A-C4A9-48CA-A59A-2DAB0A680659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99">
              <a:extLst>
                <a:ext uri="{FF2B5EF4-FFF2-40B4-BE49-F238E27FC236}">
                  <a16:creationId xmlns:a16="http://schemas.microsoft.com/office/drawing/2014/main" id="{B0FBA7E0-2CC4-4FEE-8767-C2680A988820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006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200">
            <a:extLst>
              <a:ext uri="{FF2B5EF4-FFF2-40B4-BE49-F238E27FC236}">
                <a16:creationId xmlns:a16="http://schemas.microsoft.com/office/drawing/2014/main" id="{F39E6321-8EC5-490D-8EFA-2311682BB06E}"/>
              </a:ext>
            </a:extLst>
          </p:cNvPr>
          <p:cNvSpPr/>
          <p:nvPr/>
        </p:nvSpPr>
        <p:spPr>
          <a:xfrm rot="1892490">
            <a:off x="8428032" y="1831032"/>
            <a:ext cx="275600" cy="263152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201">
            <a:extLst>
              <a:ext uri="{FF2B5EF4-FFF2-40B4-BE49-F238E27FC236}">
                <a16:creationId xmlns:a16="http://schemas.microsoft.com/office/drawing/2014/main" id="{9D5317E3-D220-4911-B7DF-2DCE3A66BE8C}"/>
              </a:ext>
            </a:extLst>
          </p:cNvPr>
          <p:cNvSpPr/>
          <p:nvPr/>
        </p:nvSpPr>
        <p:spPr>
          <a:xfrm rot="-931596">
            <a:off x="7864421" y="2669084"/>
            <a:ext cx="186410" cy="177991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684974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206">
            <a:extLst>
              <a:ext uri="{FF2B5EF4-FFF2-40B4-BE49-F238E27FC236}">
                <a16:creationId xmlns:a16="http://schemas.microsoft.com/office/drawing/2014/main" id="{478ADD2E-E463-42EB-9D99-650003F730AB}"/>
              </a:ext>
            </a:extLst>
          </p:cNvPr>
          <p:cNvSpPr txBox="1">
            <a:spLocks/>
          </p:cNvSpPr>
          <p:nvPr/>
        </p:nvSpPr>
        <p:spPr>
          <a:xfrm>
            <a:off x="3250464" y="2210803"/>
            <a:ext cx="2977800" cy="321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b="1"/>
              <a:t>Java SE (Standard Edition)</a:t>
            </a:r>
          </a:p>
          <a:p>
            <a:pPr>
              <a:spcBef>
                <a:spcPts val="0"/>
              </a:spcBef>
            </a:pPr>
            <a:r>
              <a:rPr lang="en"/>
              <a:t>This version is used mainly for </a:t>
            </a:r>
            <a:r>
              <a:rPr lang="en" i="1"/>
              <a:t>desktop</a:t>
            </a:r>
            <a:r>
              <a:rPr lang="en"/>
              <a:t> applications, that run for a small number of clients. It’s features allow you to create a modern application t</a:t>
            </a:r>
            <a:r>
              <a:rPr lang="en-US"/>
              <a:t>ha</a:t>
            </a:r>
            <a:r>
              <a:rPr lang="en"/>
              <a:t>t runs on any operating system.</a:t>
            </a:r>
            <a:endParaRPr lang="en" dirty="0"/>
          </a:p>
        </p:txBody>
      </p:sp>
      <p:sp>
        <p:nvSpPr>
          <p:cNvPr id="19" name="Shape 207">
            <a:extLst>
              <a:ext uri="{FF2B5EF4-FFF2-40B4-BE49-F238E27FC236}">
                <a16:creationId xmlns:a16="http://schemas.microsoft.com/office/drawing/2014/main" id="{A4F09C1F-9BEB-428E-AF05-FA2342259C9F}"/>
              </a:ext>
            </a:extLst>
          </p:cNvPr>
          <p:cNvSpPr txBox="1">
            <a:spLocks/>
          </p:cNvSpPr>
          <p:nvPr/>
        </p:nvSpPr>
        <p:spPr>
          <a:xfrm>
            <a:off x="3250451" y="1416703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/>
              <a:t>There are 2 major directions</a:t>
            </a:r>
            <a:endParaRPr lang="en" dirty="0"/>
          </a:p>
        </p:txBody>
      </p:sp>
      <p:sp>
        <p:nvSpPr>
          <p:cNvPr id="20" name="Shape 208">
            <a:extLst>
              <a:ext uri="{FF2B5EF4-FFF2-40B4-BE49-F238E27FC236}">
                <a16:creationId xmlns:a16="http://schemas.microsoft.com/office/drawing/2014/main" id="{414FCABC-739D-485D-B420-E77FBEB2C09C}"/>
              </a:ext>
            </a:extLst>
          </p:cNvPr>
          <p:cNvSpPr txBox="1">
            <a:spLocks/>
          </p:cNvSpPr>
          <p:nvPr/>
        </p:nvSpPr>
        <p:spPr>
          <a:xfrm>
            <a:off x="6407512" y="2210803"/>
            <a:ext cx="3091052" cy="321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b="1"/>
              <a:t>Java EE (Enterprise edition)</a:t>
            </a:r>
          </a:p>
          <a:p>
            <a:pPr>
              <a:spcBef>
                <a:spcPts val="0"/>
              </a:spcBef>
            </a:pPr>
            <a:r>
              <a:rPr lang="en"/>
              <a:t>This version is used mainly for </a:t>
            </a:r>
            <a:r>
              <a:rPr lang="en" i="1"/>
              <a:t>web</a:t>
            </a:r>
            <a:r>
              <a:rPr lang="en"/>
              <a:t> applications. There is a server that serves the Java app to a big number of clients simultainiously. To date, it is the most used programming language for enterprise solutions.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1449243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221">
            <a:extLst>
              <a:ext uri="{FF2B5EF4-FFF2-40B4-BE49-F238E27FC236}">
                <a16:creationId xmlns:a16="http://schemas.microsoft.com/office/drawing/2014/main" id="{BD01ED3D-BC19-4FD1-AF1A-C189217B685F}"/>
              </a:ext>
            </a:extLst>
          </p:cNvPr>
          <p:cNvSpPr txBox="1">
            <a:spLocks/>
          </p:cNvSpPr>
          <p:nvPr/>
        </p:nvSpPr>
        <p:spPr>
          <a:xfrm>
            <a:off x="1229584" y="1814804"/>
            <a:ext cx="4555396" cy="1725300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l" defTabSz="914363" rtl="0" eaLnBrk="1" latinLnBrk="0" hangingPunct="1">
              <a:lnSpc>
                <a:spcPts val="5300"/>
              </a:lnSpc>
              <a:spcBef>
                <a:spcPct val="0"/>
              </a:spcBef>
              <a:buNone/>
              <a:defRPr sz="4800" b="0" i="0" kern="1200" cap="all" spc="300" baseline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 dirty="0"/>
              <a:t>One </a:t>
            </a:r>
            <a:r>
              <a:rPr lang="en" dirty="0">
                <a:solidFill>
                  <a:srgbClr val="FF0066"/>
                </a:solidFill>
              </a:rPr>
              <a:t>language</a:t>
            </a:r>
            <a:r>
              <a:rPr lang="en" dirty="0"/>
              <a:t> for all businesses</a:t>
            </a:r>
          </a:p>
        </p:txBody>
      </p:sp>
      <p:sp>
        <p:nvSpPr>
          <p:cNvPr id="10" name="Shape 222">
            <a:extLst>
              <a:ext uri="{FF2B5EF4-FFF2-40B4-BE49-F238E27FC236}">
                <a16:creationId xmlns:a16="http://schemas.microsoft.com/office/drawing/2014/main" id="{F8608CD7-58E2-4C34-99C0-5941F02946B9}"/>
              </a:ext>
            </a:extLst>
          </p:cNvPr>
          <p:cNvSpPr txBox="1">
            <a:spLocks/>
          </p:cNvSpPr>
          <p:nvPr/>
        </p:nvSpPr>
        <p:spPr>
          <a:xfrm>
            <a:off x="1686785" y="3902045"/>
            <a:ext cx="2855399" cy="139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9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8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667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500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333" b="0" i="0" kern="1200">
                <a:solidFill>
                  <a:srgbClr val="343433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" sz="1400" dirty="0">
                <a:solidFill>
                  <a:srgbClr val="FFFFFF"/>
                </a:solidFill>
              </a:rPr>
              <a:t>Java technologies are so complex, that is the perfect solution building small to </a:t>
            </a:r>
            <a:r>
              <a:rPr lang="en" sz="1400" i="1" dirty="0">
                <a:solidFill>
                  <a:srgbClr val="FFFFFF"/>
                </a:solidFill>
              </a:rPr>
              <a:t>huge </a:t>
            </a:r>
            <a:r>
              <a:rPr lang="en" sz="1400" dirty="0">
                <a:solidFill>
                  <a:srgbClr val="FFFFFF"/>
                </a:solidFill>
              </a:rPr>
              <a:t>applications for </a:t>
            </a:r>
            <a:r>
              <a:rPr lang="en" sz="1400" i="1" dirty="0">
                <a:solidFill>
                  <a:srgbClr val="FFFFFF"/>
                </a:solidFill>
              </a:rPr>
              <a:t>any</a:t>
            </a:r>
            <a:r>
              <a:rPr lang="en" sz="1400" dirty="0">
                <a:solidFill>
                  <a:srgbClr val="FFFFFF"/>
                </a:solidFill>
              </a:rPr>
              <a:t> purprose</a:t>
            </a:r>
            <a:r>
              <a:rPr lang="en" sz="1400" dirty="0">
                <a:highlight>
                  <a:srgbClr val="FFFFFF"/>
                </a:highlight>
              </a:rPr>
              <a:t>.</a:t>
            </a:r>
          </a:p>
        </p:txBody>
      </p:sp>
      <p:pic>
        <p:nvPicPr>
          <p:cNvPr id="11" name="Shape 223">
            <a:extLst>
              <a:ext uri="{FF2B5EF4-FFF2-40B4-BE49-F238E27FC236}">
                <a16:creationId xmlns:a16="http://schemas.microsoft.com/office/drawing/2014/main" id="{99389CBE-7A9E-43A8-9907-FB67A74BB61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124" t="682" r="22130" b="31067"/>
          <a:stretch/>
        </p:blipFill>
        <p:spPr>
          <a:xfrm rot="-5400000">
            <a:off x="6880397" y="2534194"/>
            <a:ext cx="3922858" cy="2717343"/>
          </a:xfrm>
          <a:prstGeom prst="snip2DiagRect">
            <a:avLst>
              <a:gd name="adj1" fmla="val 0"/>
              <a:gd name="adj2" fmla="val 2992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173981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183">
            <a:extLst>
              <a:ext uri="{FF2B5EF4-FFF2-40B4-BE49-F238E27FC236}">
                <a16:creationId xmlns:a16="http://schemas.microsoft.com/office/drawing/2014/main" id="{F3991BF8-07CB-486E-806B-2E67C5E545F0}"/>
              </a:ext>
            </a:extLst>
          </p:cNvPr>
          <p:cNvSpPr txBox="1">
            <a:spLocks/>
          </p:cNvSpPr>
          <p:nvPr/>
        </p:nvSpPr>
        <p:spPr>
          <a:xfrm>
            <a:off x="3210212" y="1621977"/>
            <a:ext cx="5972100" cy="635999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l" defTabSz="914363" rtl="0" eaLnBrk="1" latinLnBrk="0" hangingPunct="1">
              <a:lnSpc>
                <a:spcPts val="5300"/>
              </a:lnSpc>
              <a:spcBef>
                <a:spcPct val="0"/>
              </a:spcBef>
              <a:buNone/>
              <a:defRPr sz="4800" b="0" i="0" kern="120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/>
              <a:t>Java Execution Scheme</a:t>
            </a:r>
            <a:endParaRPr lang="en" dirty="0"/>
          </a:p>
        </p:txBody>
      </p:sp>
      <p:pic>
        <p:nvPicPr>
          <p:cNvPr id="10" name="Picture 2" descr="E:\Enered\java-essentials-for-hadoop-6-638.jpg">
            <a:extLst>
              <a:ext uri="{FF2B5EF4-FFF2-40B4-BE49-F238E27FC236}">
                <a16:creationId xmlns:a16="http://schemas.microsoft.com/office/drawing/2014/main" id="{C4221B9F-7E85-4769-AB6A-58AD1DD10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2290276"/>
            <a:ext cx="6076950" cy="34194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42681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6">
            <a:extLst>
              <a:ext uri="{FF2B5EF4-FFF2-40B4-BE49-F238E27FC236}">
                <a16:creationId xmlns:a16="http://schemas.microsoft.com/office/drawing/2014/main" id="{E22E8DBC-DAD1-4A98-AF27-F2E0F1E4C5B4}"/>
              </a:ext>
            </a:extLst>
          </p:cNvPr>
          <p:cNvSpPr txBox="1">
            <a:spLocks/>
          </p:cNvSpPr>
          <p:nvPr/>
        </p:nvSpPr>
        <p:spPr>
          <a:xfrm>
            <a:off x="3101161" y="1861462"/>
            <a:ext cx="5972100" cy="635999"/>
          </a:xfrm>
          <a:prstGeom prst="rect">
            <a:avLst/>
          </a:prstGeom>
        </p:spPr>
        <p:txBody>
          <a:bodyPr vert="horz" wrap="square" lIns="91425" tIns="91425" rIns="91425" bIns="91425" rtlCol="0" anchor="b" anchorCtr="0">
            <a:noAutofit/>
          </a:bodyPr>
          <a:lstStyle>
            <a:lvl1pPr algn="l" defTabSz="914363" rtl="0" eaLnBrk="1" latinLnBrk="0" hangingPunct="1">
              <a:lnSpc>
                <a:spcPts val="5300"/>
              </a:lnSpc>
              <a:spcBef>
                <a:spcPct val="0"/>
              </a:spcBef>
              <a:buNone/>
              <a:defRPr sz="4800" b="0" i="0" kern="1200" cap="all" spc="300" baseline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/>
              <a:t>Flow controls…</a:t>
            </a:r>
            <a:endParaRPr lang="en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384CEBF-458B-4D3B-B5D9-E906C6DCAE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6463704"/>
              </p:ext>
            </p:extLst>
          </p:nvPr>
        </p:nvGraphicFramePr>
        <p:xfrm>
          <a:off x="3558074" y="2453562"/>
          <a:ext cx="5715000" cy="378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838263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83">
            <a:extLst>
              <a:ext uri="{FF2B5EF4-FFF2-40B4-BE49-F238E27FC236}">
                <a16:creationId xmlns:a16="http://schemas.microsoft.com/office/drawing/2014/main" id="{A4A524D6-CE5C-49BC-AE7E-FBC844387A48}"/>
              </a:ext>
            </a:extLst>
          </p:cNvPr>
          <p:cNvSpPr txBox="1">
            <a:spLocks/>
          </p:cNvSpPr>
          <p:nvPr/>
        </p:nvSpPr>
        <p:spPr>
          <a:xfrm>
            <a:off x="964450" y="782221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67" b="0" i="0" kern="1200" spc="100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" dirty="0"/>
              <a:t>The Java Syntax</a:t>
            </a:r>
          </a:p>
        </p:txBody>
      </p:sp>
      <p:sp>
        <p:nvSpPr>
          <p:cNvPr id="9" name="Shape 184">
            <a:extLst>
              <a:ext uri="{FF2B5EF4-FFF2-40B4-BE49-F238E27FC236}">
                <a16:creationId xmlns:a16="http://schemas.microsoft.com/office/drawing/2014/main" id="{A4E84125-AB27-42DD-870D-0EFCC174BD63}"/>
              </a:ext>
            </a:extLst>
          </p:cNvPr>
          <p:cNvSpPr txBox="1">
            <a:spLocks/>
          </p:cNvSpPr>
          <p:nvPr/>
        </p:nvSpPr>
        <p:spPr>
          <a:xfrm>
            <a:off x="964450" y="2555616"/>
            <a:ext cx="5972100" cy="2764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6350" indent="0" algn="l" defTabSz="914363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bg2"/>
              </a:buClr>
              <a:buFontTx/>
              <a:buNone/>
              <a:tabLst/>
              <a:defRPr sz="13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20663" indent="-220663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Tx/>
              <a:buBlip>
                <a:blip r:embed="rId2"/>
              </a:buBlip>
              <a:tabLst/>
              <a:defRPr sz="12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23069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Tx/>
              <a:buBlip>
                <a:blip r:embed="rId3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813562" indent="-146838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952462" indent="-13890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Tx/>
              <a:buBlip>
                <a:blip r:embed="rId2"/>
              </a:buBlip>
              <a:defRPr sz="11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28600">
              <a:spcBef>
                <a:spcPts val="0"/>
              </a:spcBef>
            </a:pPr>
            <a:r>
              <a:rPr lang="en-US" sz="1800" dirty="0"/>
              <a:t>- Primitive types (int, double, char, String, etc.)</a:t>
            </a:r>
          </a:p>
          <a:p>
            <a:pPr marL="457200" indent="-228600">
              <a:spcBef>
                <a:spcPts val="0"/>
              </a:spcBef>
            </a:pPr>
            <a:endParaRPr lang="en-US" sz="1800" dirty="0"/>
          </a:p>
          <a:p>
            <a:pPr marL="457200" indent="-228600">
              <a:spcBef>
                <a:spcPts val="0"/>
              </a:spcBef>
            </a:pPr>
            <a:r>
              <a:rPr lang="en-US" sz="1800" dirty="0"/>
              <a:t>- Objects (User, Product, Transaction, etc.)</a:t>
            </a:r>
          </a:p>
          <a:p>
            <a:pPr marL="457200" indent="-228600">
              <a:spcBef>
                <a:spcPts val="0"/>
              </a:spcBef>
            </a:pPr>
            <a:endParaRPr lang="en-US" sz="1800" dirty="0"/>
          </a:p>
          <a:p>
            <a:pPr marL="457200" indent="-228600">
              <a:spcBef>
                <a:spcPts val="0"/>
              </a:spcBef>
            </a:pPr>
            <a:r>
              <a:rPr lang="en-US" sz="1800" dirty="0"/>
              <a:t>- Methods (add(),multiply(),login(), etc.)</a:t>
            </a:r>
          </a:p>
          <a:p>
            <a:pPr marL="457200" indent="-228600">
              <a:spcBef>
                <a:spcPts val="0"/>
              </a:spcBef>
            </a:pPr>
            <a:endParaRPr lang="en-US" sz="1800" dirty="0"/>
          </a:p>
          <a:p>
            <a:pPr marL="457200" indent="-228600">
              <a:spcBef>
                <a:spcPts val="0"/>
              </a:spcBef>
            </a:pPr>
            <a:r>
              <a:rPr lang="en-US" sz="1800" dirty="0"/>
              <a:t>- Classes (blueprint of objects)</a:t>
            </a:r>
          </a:p>
          <a:p>
            <a:pPr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06005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Title Pag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10.xml><?xml version="1.0" encoding="utf-8"?>
<a:theme xmlns:a="http://schemas.openxmlformats.org/drawingml/2006/main" name="10_Thankyou Pag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11.xml><?xml version="1.0" encoding="utf-8"?>
<a:theme xmlns:a="http://schemas.openxmlformats.org/drawingml/2006/main" name="11_Case Studi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Section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3.xml><?xml version="1.0" encoding="utf-8"?>
<a:theme xmlns:a="http://schemas.openxmlformats.org/drawingml/2006/main" name="3_Title_Content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4.xml><?xml version="1.0" encoding="utf-8"?>
<a:theme xmlns:a="http://schemas.openxmlformats.org/drawingml/2006/main" name="4_Team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5.xml><?xml version="1.0" encoding="utf-8"?>
<a:theme xmlns:a="http://schemas.openxmlformats.org/drawingml/2006/main" name="5_Title_Sub_Charts_Tabl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6.xml><?xml version="1.0" encoding="utf-8"?>
<a:theme xmlns:a="http://schemas.openxmlformats.org/drawingml/2006/main" name="6_Title_Charts_Tabl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7.xml><?xml version="1.0" encoding="utf-8"?>
<a:theme xmlns:a="http://schemas.openxmlformats.org/drawingml/2006/main" name="7_Title_Content_Image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8.xml><?xml version="1.0" encoding="utf-8"?>
<a:theme xmlns:a="http://schemas.openxmlformats.org/drawingml/2006/main" name="8_Infographic Pag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ppt/theme/theme9.xml><?xml version="1.0" encoding="utf-8"?>
<a:theme xmlns:a="http://schemas.openxmlformats.org/drawingml/2006/main" name="9_Blank Pages">
  <a:themeElements>
    <a:clrScheme name="HH 2017 NEW">
      <a:dk1>
        <a:srgbClr val="343433"/>
      </a:dk1>
      <a:lt1>
        <a:srgbClr val="FFFEFE"/>
      </a:lt1>
      <a:dk2>
        <a:srgbClr val="00C2BB"/>
      </a:dk2>
      <a:lt2>
        <a:srgbClr val="FFFEFE"/>
      </a:lt2>
      <a:accent1>
        <a:srgbClr val="0E697F"/>
      </a:accent1>
      <a:accent2>
        <a:srgbClr val="761D78"/>
      </a:accent2>
      <a:accent3>
        <a:srgbClr val="D53751"/>
      </a:accent3>
      <a:accent4>
        <a:srgbClr val="FFCC33"/>
      </a:accent4>
      <a:accent5>
        <a:srgbClr val="2479C0"/>
      </a:accent5>
      <a:accent6>
        <a:srgbClr val="000000"/>
      </a:accent6>
      <a:hlink>
        <a:srgbClr val="343433"/>
      </a:hlink>
      <a:folHlink>
        <a:srgbClr val="3434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45720" tIns="91440" rIns="45720" bIns="45720" rtlCol="0" anchor="t" anchorCtr="1"/>
      <a:lstStyle>
        <a:defPPr>
          <a:lnSpc>
            <a:spcPct val="90000"/>
          </a:lnSpc>
          <a:spcBef>
            <a:spcPts val="1200"/>
          </a:spcBef>
          <a:defRPr sz="24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 cap="rnd">
          <a:solidFill>
            <a:schemeClr val="accent3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1000"/>
          </a:spcBef>
          <a:defRPr sz="19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arteHanks 2017" id="{2F2ACDF6-1356-B24F-9EE4-DA337A814A11}" vid="{4CBADFF3-D9EF-214A-9318-3A49104760D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HarteHanks 2017</Template>
  <TotalTime>4608</TotalTime>
  <Words>394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13</vt:i4>
      </vt:variant>
    </vt:vector>
  </HeadingPairs>
  <TitlesOfParts>
    <vt:vector size="28" baseType="lpstr">
      <vt:lpstr>Arial</vt:lpstr>
      <vt:lpstr>Calibri</vt:lpstr>
      <vt:lpstr>Montserrat Light</vt:lpstr>
      <vt:lpstr>Wingdings</vt:lpstr>
      <vt:lpstr>1_Title Pages</vt:lpstr>
      <vt:lpstr>2_Section</vt:lpstr>
      <vt:lpstr>3_Title_Content</vt:lpstr>
      <vt:lpstr>4_Teams</vt:lpstr>
      <vt:lpstr>5_Title_Sub_Charts_Tables</vt:lpstr>
      <vt:lpstr>6_Title_Charts_Tables</vt:lpstr>
      <vt:lpstr>7_Title_Content_Image</vt:lpstr>
      <vt:lpstr>8_Infographic Pages</vt:lpstr>
      <vt:lpstr>9_Blank Pages</vt:lpstr>
      <vt:lpstr>10_Thankyou Pages</vt:lpstr>
      <vt:lpstr>11_Case Studies</vt:lpstr>
      <vt:lpstr>PowerPoint Presentation</vt:lpstr>
      <vt:lpstr>PowerPoint Presentation</vt:lpstr>
      <vt:lpstr>1. Course organization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That`s it for 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Harte Hanks Sales 16x9 PowerPoint Template</dc:title>
  <dc:creator>SH</dc:creator>
  <cp:lastModifiedBy>Vlad Ciocan</cp:lastModifiedBy>
  <cp:revision>387</cp:revision>
  <cp:lastPrinted>2017-07-25T10:57:19Z</cp:lastPrinted>
  <dcterms:created xsi:type="dcterms:W3CDTF">2015-10-30T16:06:22Z</dcterms:created>
  <dcterms:modified xsi:type="dcterms:W3CDTF">2019-02-11T10:23:46Z</dcterms:modified>
</cp:coreProperties>
</file>